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D8D47-12FD-4E05-8DEA-B1DE096E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4C386-F7FB-4BE6-B6A8-A97A07C32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1E4A7-130B-44A1-9BF4-5B9859DD7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A4A67-0C36-4166-A25B-CF197D017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32E56-C26D-4BB1-BA37-06F98A6F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4E15A-FC32-488B-9254-3F714895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06381-E357-4CBF-A3A9-2612F4F6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FEE00-2DFA-481E-B82A-231E8277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39637-E92D-4B32-AE52-EEBBE9BC1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0DA5A-9243-4779-80CB-BED790EA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8CBDE-EA64-4667-8906-3D69D8CF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302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头晕患者的护理查房PPT课件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头晕患者的护理评估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头晕患者的护理措施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头晕患者的康复与预防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头晕患者的心理护理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头晕患者的护理研究进展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94" r="275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头晕是一种常见的神经系统症状，表现为头昏、头重脚轻、眼花等感觉。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按病因可分为前庭性头晕和非前庭性头晕，按病变部位可分为中枢性头晕和周围性头晕。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头晕的病因多种多样，包括内耳疾病、脑血管疾病、颈椎病、神经衰弱等。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头晕的病理机制主要涉及前庭系统、大脑供血不足、神经递质紊乱等方面。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头晕的症状包括头昏、头重脚轻、眼花、平衡失调等，可伴有恶心、呕吐、耳鸣等。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根据患者的病史、体格检查和相关辅助检查，如听力测试、脑电图、CT或MRI等，医生可以对头晕进行准确的诊断。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00" b="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头晕患者的护理评估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了解头晕患者的病情状况，为制定护理计划提供依据。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评估患者的病史、症状、体征、实验室检查结果等。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通过询问、观察、体格检查等方式进行评估。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收集病史资料→进行体格检查→评估患者情况→记录评估结果。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根据评估情况，得出患者头晕的原因、病情严重程度等信息。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详细记录患者的病史、症状、体征、实验室检查结果等，以便后续护理和治疗。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头晕患者的护理措施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确保病房空气新鲜，避免患者因缺氧而加重头晕。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为患者创造一个安静、舒适的休息环境，减少噪音和干扰。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保持安静的环境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根据患者的具体情况，协助患者选择舒适的体位，如卧位、半卧位或坐位。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协助患者保持舒适的体位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鼓励患者多饮水，遵医嘱补充电解质，以维持身体正常代谢。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保持水分和电解质平衡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确保患者按时、按量服用药物，避免漏服或错服。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密切观察患者服药后的反应，如出现不良反应，及时报告医生处理。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对于一些特殊药物，如降压药、降糖药等，需特别留意患者的血压、血糖变化，以及是否有其他不适症状。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特殊药物的护理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在药物治疗过程中，给予患者心理支持，缓解其焦虑、紧张情绪。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https://d.book118.com/538033026021006024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2024-08-31T01:25:21.146</cp:lastPrinted>
  <dcterms:created xsi:type="dcterms:W3CDTF">2024-08-30T17:25:21Z</dcterms:created>
  <dcterms:modified xsi:type="dcterms:W3CDTF">2024-08-30T17:25:23Z</dcterms:modified>
</cp:coreProperties>
</file>