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FB900-BE48-4805-97B8-54F858CA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2F00F-F1B8-4012-955D-F6AE90034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8E699-3543-4105-A967-F111F76AA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BFC7F-7850-4F9D-83CC-762847C6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DB78A-1838-41B7-9DF0-5A5FB6341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D8F01-6391-406E-BF91-517F3611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83BBBD-EF49-49F3-92EB-05F3D531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AA008-0D05-492B-AC02-243EC317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10604-70CD-414B-9C28-CA47DE5F6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74DDA-FC8D-434B-919B-7393324F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ACF2C-CF98-45C9-B17A-A49FCC0DE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3050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什么是信息共享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信息共享基本概念与意义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信息共享类型与方式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信息共享技术支撑与手段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信息共享机制构建与完善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信息共享基本概念与意义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61" b="20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信息共享是指在不同个体、组织或系统之间，通过特定方式传递和交流信息的过程，旨在提高信息的利用效率、促进知识创新和推动社会发展。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随着互联网、大数据等技术的快速发展，信息呈爆炸式增长。为有效管理和利用这些信息，信息共享成为当今社会不可或缺的一部分。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通过信息共享，可以避免信息冗余和浪费，提高信息的利用效率。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提高信息利用效率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信息共享有助于汇聚多方知识和经验，激发创新思维，推动知识创新。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信息共享在各个领域发挥重要作用，如促进经济发展、提升政府治理水平、推动科技进步等，从而推动整个社会向前发展。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信息共享涉及多个领域，如政府、企业、教育、科研等。各个领域的信息共享需求和方式可能存在差异。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在政府决策、企业合作、学术研究、公共服务等方面有广泛应用。例如，政府部门之间共享数据以提高决策效率；企业之间共享技术信息以加强合作；学术机构之间共享研究成果以促进学术交流；公共服务机构之间共享资源以提供更优质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涉及领域和应用场景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信息共享类型与方式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涉及各种数值型、文本型数据的共享，如统计数据、调研结果等。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数据信息共享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18" r="861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情报信息共享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包括专业知识、经验、技能等的共享，如学术论文、专利技术等。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涉及国家安全、企业竞争等方面的敏感信息的共享，需要严格控制范围和权限。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按内容分类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通过印刷品、纸质文档等方式进行的信息共享，如图书、报纸、杂志等。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纸质媒介共享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利用电子设备和网络技术进行的信息共享，如电子邮件、电子图书、数据库等。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电子媒介共享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通过社交媒体平台进行的信息共享，如微博、微信、抖音等。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社交媒体共享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按传播媒介分类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政府间信息共享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企业间信息共享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民间组织间信息共享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个人间信息共享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按参与主体分类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不同政府部门或机构之间的信息共享，旨在提高政府决策效率和公共服务水平。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非政府组织、社会团体之间的信息共享，有助于推动社会公益事业的发展和进步。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企业之间在供应链、市场营销等方面的信息共享，有助于提升企业竞争力和市场响应速度。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个人与个人之间的信息共享，如通过社交媒体、即时通讯工具等进行的信息交流。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信息共享技术支撑与手段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互联网技术发展对信息共享影响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打破信息壁垒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互联网技术使得信息在全球范围内快速传播，打破了地域和时间的限制，降低了信息获取的难度和成本。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促进信息交互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互联网技术提供了多种信息交互方式，如社交媒体、论坛、博客等，使得人们可以更加方便地分享和获取信息。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推动信息创新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互联网技术的开放性促进了信息的创新，人们可以在全球范围内共享知识和经验，推动科技进步和社会发展。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大数据技术可以将复杂的数据以直观、易懂的图形化方式展现，帮助人们更好地理解和利用数据。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大数据技术可以对海量信息进行整合和分析，提取有价值的信息和知识，为决策提供支持。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大数据技术在信息共享过程中可以保障数据的安全性和隐私性，防止数据泄露和滥用。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271" b="327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大数据在信息共享中应用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https://d.book118.com/538033050067006035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2024-09-14T07:55:02.802</cp:lastPrinted>
  <dcterms:created xsi:type="dcterms:W3CDTF">2024-09-13T23:55:02Z</dcterms:created>
  <dcterms:modified xsi:type="dcterms:W3CDTF">2024-09-13T23:55:04Z</dcterms:modified>
</cp:coreProperties>
</file>