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0782A-4114-4E58-8E21-C2056903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A1E42-40F8-4E15-9702-700CD5A8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D8B72-EAE5-4F1F-9F37-671A73AEA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6AED1-2FD5-4783-A51F-DB2AE2DCE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C134B-5CE8-498D-9991-64106A235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75B57-FAAA-4A2E-B52E-422900B90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18C2B-92E5-48AC-A356-FE34487E2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84257-AFBF-4B75-B209-D82D21A62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2317F-590E-4F0A-8077-7EC52314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29CBD-3824-40F9-8470-786EB87F0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C1B3E-AC5A-49BB-9D1D-D75217DFC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3054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问卷数据的统计与分析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问卷设计与收集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交叉表与卡方检验应用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信度效度评估及改进建议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问卷设计与收集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控制问卷长度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使用专业术语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在设计问卷之前，需要明确研究目的和假设，确保问卷内容与研究目标一致。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问卷长度应适中，避免过长导致受访者疲劳和反感，也要避免过短导致信息收集不全。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问题的设置应该具有针对性、明确性、中立性和可理解性，避免引导性、模糊性和歧义性。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在问卷中使用专业术语时，需要确保受访者能够理解，或者在问卷中给出解释和说明。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22" b="250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根据研究目的和假设，确定目标受众的特征和范围，以便更好地收集相关数据。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根据目标受众的规模、研究目的和预算等因素，合理估算所需样本量，以确保研究的可靠性和有效性。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目标受众与样本量确定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样本量估算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通过电子邮件、在线问卷、社交媒体等渠道进行线上数据收集，具有便捷、快速、低成本等优点。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通过纸质问卷、电话访问、面对面访谈等方式进行线下数据收集，适用于目标受众无法使用网络或需要更深入的交流的情况。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结合线上和线下收集方法，以充分利用各种方法的优势，提高数据收集的效率和准确性。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混合收集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数据收集方法与渠道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对收集到的数据进行清洗和处理，包括删除重复数据、处理缺失值和异常值等。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将问卷中的文字信息转化为数字编码，以便进行后续的统计分析。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数据编码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对数据进行校验和核对，确保数据的准确性和一致性。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数据校验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根据研究目的和需求，对数据进行必要的预处理，如数据转换、分组和汇总等。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质量控制与预处理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问卷数据通常包括分类数据和数量数据，分类数据用于描述样本特征，数量数据用于衡量样本数量。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通过直方图、箱线图等可视化手段初步了解数据的分布形态，如正态分布、偏态分布等。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数据分布形态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19" r="117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计算数据的基本统计量，如最小值、最大值、中位数、四分位数等，以描述数据的集中趋势和离散程度。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数据特征描述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数据分布与特征描述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13" b="125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13" b="125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746" b="67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频数、百分比、均值等指标计算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频数与百分比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对于分类数据，计算各类别的频数和百分比，以了解样本中各类别的分布情况。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均值与标准差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对于数量数据，计算均值和标准差以描述数据的集中趋势和离散程度。同时，可根据需要计算其他统计量，如变异系数、偏度、峰度等。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交叉表分析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对于两个或多个分类变量，可通过交叉表分析了解它们之间的关联程度。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687" r="368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可使用Excel、Tableau、Power BI等数据可视化工具进行数据可视化呈现。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根据数据类型和分析目的选择合适的图表类型，如柱状图、饼图、折线图、散点图等。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图表设计原则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遵循简洁明了、重点突出、色彩搭配合理等设计原则，使图表易于理解和解读。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6" r="1225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数据分布与特征总结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根据数据分布和特征描述的结果，总结样本数据的基本情况。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指标计算结果解读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结合研究背景和目的，对计算出的统计量进行解读和分析。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初步结论与发现提出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基于描述性统计分析的结果，提出初步的结论和发现，为后续深入研究提供参考。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初步结论与发现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假设检验的基本思想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通过设定原假设和备择假设，利用样本数据推断总体参数是否存在显著差异。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明确研究问题、设定假设、选择检验方法、计算检验统计量、作出决策。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假设检验在问卷数据分析中的应用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如比较不同组别（性别、年龄等）在某一问题上的态度是否存在显著差异。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方差分析的基本原理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通过比较不同组别间均值的差异，分析因素对结果变量的影响程度。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建立假设、选择适当的方差分析方法、计算F统计量、作出决策。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方差分析在问卷数据分析中的应用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如分析不同职业群体对某一政策的满意度是否存在显著差异。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方差分析（ANOVA）方法介绍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回归分析的基本原理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通过建立自变量与因变量之间的数学关系，预测因变量的取值并解释自变量对因变量的影响程度。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回归模型的构建步骤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确定自变量和因变量、建立回归模型、估计模型参数、检验模型显著性及参数解释。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回归分析在问卷数据分析中的应用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如探究消费者购买意愿与产品属性之间的关系，预测市场趋势。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回归分析模型构建及解读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https://d.book118.com/538033054003006042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2024-09-20T22:52:01.048</cp:lastPrinted>
  <dcterms:created xsi:type="dcterms:W3CDTF">2024-09-20T14:52:01Z</dcterms:created>
  <dcterms:modified xsi:type="dcterms:W3CDTF">2024-09-20T14:52:03Z</dcterms:modified>
</cp:coreProperties>
</file>