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AFBCE-66FE-4B05-BBFF-853817520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0C8B7-D8BA-4569-9B37-5719F1072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A90B1-AB81-428D-90EC-40F8B4C3D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5E472-90C6-4A66-86A5-B98AAD89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DC6D9-1B6B-484C-A19A-EE437CE4A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A284D-88C1-4234-A125-8731A6CA0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829DB-65F8-4465-B7DB-EB220E471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BABDD-4972-4C38-B805-AD7C1E5A1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BD075-ED8F-47B4-92E4-1756C4150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BC549-6090-43FA-AB3B-75CF4C860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3899D-50E7-4885-B7A4-A64FD6AF1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40200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《求职资料的准备》ppt课件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求职资料概述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个人简历的准备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求职信的准备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其他求职资料的准备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求职资料的管理与维护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求职资料概述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270" r="26270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求职资料是求职者向潜在雇主展示自身能力和经验的重要媒介。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优秀的求职资料能够使求职者在众多竞争者中脱颖而出，获得面试机会。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求职资料是求职者自我推销的有力工具，能够让雇主更好地了解求职者的优势和特长。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求职资料的重要性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求职资料的构成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详细介绍求职者的个人信息、教育背景、工作经历、技能特长等。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一封简短的信件，用于向雇主表达对职位的热情和兴趣。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由求职者之前的雇主或同事等提供的信件，用于证明求职者的能力和表现。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相关证书、培训经历、荣誉奖项等证明文件，用于证明求职者的专业能力和成就。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个人简历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求职信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推荐信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证书和证明文件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个人简历的准备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选择简洁、大方的简历模板，避免使用过于花哨的背景和字体。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简历格式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33" r="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保持页面整洁，突出重点内容，如姓名、联系方式、教育背景和工作经历等。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使用常见、易读的字体，如微软雅黑、宋体等。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简历格式与排版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简历内容编写技巧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突出个人特点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在简历中强调自己的特长、技能和工作经验，突出与应聘职位相关的内容。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量化工作成果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用具体的数据和实例来展示自己的工作成果和业绩，使简历更具说服力。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语言简练准确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用简洁、准确的语言描述自己的经历和能力，避免冗长和含糊的表达。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在投递简历时，邮件主题应明确，如“应聘职位-姓名-联系方式”。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邮件主题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确保简历附件格式正确，如PDF或Word文档，避免出现乱码或格式错乱。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附件格式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根据不同的职位和公司特点，对简历进行适当的修改和调整，提高求职成功率。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针对性投递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简历投递注意事项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求职信的准备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了解求职信的基本格式和内容是撰写优秀求职信的前提。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求职信通常包括个人信息、求职目标、个人经历、教育背景、技能特长、个人评价等部分，应按照规定的格式和内容进行撰写，突出个人优势和特点。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5" r="148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求职信的格式与内容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https://d.book118.com/538034020037006037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2024-09-16T23:46:12.628</cp:lastPrinted>
  <dcterms:created xsi:type="dcterms:W3CDTF">2024-09-16T15:46:12Z</dcterms:created>
  <dcterms:modified xsi:type="dcterms:W3CDTF">2024-09-16T15:46:14Z</dcterms:modified>
</cp:coreProperties>
</file>