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D424A4-3C4C-4C4D-8AE0-749AD0FB0B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C63523-D1B7-4583-9D92-074AB198C3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0974DA6-28AA-4017-95F3-30180DE2FE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358384-ECEB-4C0F-AFDC-6BE9348FDF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498674-3806-4BB2-940E-11870876CFD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983040-6313-4761-AF48-4EFB3B39DF6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14921D-02CC-4C73-8D46-D867E51D2C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41BA84-9966-4E01-A866-CCA2C43228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B076DD-B661-405D-9935-CBBB7709E5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413629-9D51-4ECA-8C76-6B56FFB08F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728633-BE56-4FA6-B202-3F926DD726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803404703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危险源识别与风险评价的纸质与电子化档案管理</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纸质档案管理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电子化档案管理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危险源识别与风险评价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纸质与电子化档案管理的比较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纸质与电子化档案管理的融合与发展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提高安全管理水平</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危险源识别与风险评价是企业安全管理的重要环节，通过纸质与电子化档案管理，可以提高管理效率，降低事故风险。</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适应信息化发展趋势</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随着信息化技术的不断发展，电子化档案管理已成为趋势，对于危险源识别与风险评价的档案管理也应与时俱进。</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便于监管和追溯</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纸质与电子化档案管理可以方便监管部门对企业危险源和风险进行实时监控和追溯，提高企业透明度和公信力。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保证档案的真实性和完整性</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纸质档案具有原始性、凭证性和不可更改性，能够保证危险源识别与风险评价档案的真实性和完整性。</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提高档案利用效率</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电子化档案管理可以实现档案的快速检索、复制和传输，提高档案利用效率，降低档案管理成本。</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加强档案安全管理</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纸质与电子化档案管理均需要建立完善的安全管理制度，确保档案的安全、保密和长期保存。对于涉及企业核心机密的危险源和风险信息，更需要加强安全管理，防止信息泄露和损坏。</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档案管理的重要性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纸质档案管理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125" r="1812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实体性</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纸质档案以纸张为载体，具有实体形态，可直观展示信息。</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原始性</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纸质档案保留了原始的文字、图表等信息，具有凭证价值。</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耐久性</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纸质档案在适宜的保管条件下可长期保存，不易损坏。</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纸质档案的特点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413" r="1241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471" r="1747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设立专门的档案室，配备必要的档案装具，确保档案安全存放。</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档案室建设</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按照危险源识别与风险评价的业务流程对纸质档案进行分类整理，方便查找利用。</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分类整理</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编制纸质档案的目录，详细记录档案的名称、形成时间、保管期限等信息。</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编制目录</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采取防火、防盗、防潮、防虫等保管措施，确保纸质档案的安全与完整。</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保管措施</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纸质档案的存储与保管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建立纸质档案使用登记制度，记录使用时间、使用人、使用目的等信息。</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使用登记</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借阅管理</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保密要求</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归还与追责</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制定借阅规定，明确借阅流程、借阅期限和借阅责任等事项。</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对于涉及危险源识别与风险评价的机密纸质档案，需加强保密管理，确保信息安全。</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借阅人应按时归还档案，如有损坏或丢失需承担相应责任。</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纸质档案的使用与借阅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电子化档案管理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250" r="6250"/>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电子档案以数字形式存储，占用空间小，方便备份和迁移。</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数字化存储</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通过关键词、文件名等方式，可以快速定位到所需档案。</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易于检索</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电子档案支持文本、图像、音频、视频等多种媒体格式，信息表现力强。</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多媒体支持</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电子档案可通过网络进行传输和共享，提高协同工作效率。</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易于共享</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电子档案的特点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电子档案应存储在专用服务器或专用硬盘等可靠设备中，确保数据安全。</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存储设备</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定期对电子档案进行备份，以防数据丢失或损坏。</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数据备份</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设置访问权限，确保只有授权人员才能访问和修改电子档案。</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访问控制</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采取加密、防火墙等安全措施，防止电子档案被非法访问或篡改。</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安全管理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电子档案的存储与保管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电子档案的使用与借阅</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使用方式</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授权人员可通过专用软件或网络平台在线浏览、编辑和打印电子档案。</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使用期限</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电子档案的使用期限应根据实际需求进行设置，确保档案的安全性和保密性。</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借阅流程</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借阅人需填写借阅申请，经审批后方可获得电子档案的使用权限。</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归还与销毁</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借阅人应在规定期限内归还电子档案，对于不再需要的电子档案，应进行安全销毁。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https://d.book118.com/538034047035006025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2024-09-01T19:26:30.494</cp:lastPrinted>
  <dcterms:created xsi:type="dcterms:W3CDTF">2024-09-01T11:26:30Z</dcterms:created>
  <dcterms:modified xsi:type="dcterms:W3CDTF">2024-09-01T11:26:32Z</dcterms:modified>
</cp:coreProperties>
</file>