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2F673C-91B6-4EA2-9B85-AA0D63D8B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E1279-3B10-4FD9-9583-93BC2456E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B9325C-6A6A-4C14-B62A-FF96304BB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FC2DCD-F84E-452B-B759-FFD08795F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BF4E5A-31C0-413A-8657-17A6FC4C40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9D7B72-7E71-4944-A5D7-65006D8486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E0E705-AF04-4732-A59D-BB042E3FCD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B48DC-98D8-4835-9A78-10EA68336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52CA4-9EBE-43C2-B3E5-A1569D70B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20B92-2F97-4C7D-8640-3421F6906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6E6F1-F3BA-4C27-83AA-825753897D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34064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常系数线性微分方程组的解法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常系数线性微分方程组的基本理论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常系数线性微分方程组的求解方法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特殊类型常系数线性微分方程组的解法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数值解法与计算实例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应用领域及拓展研究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绪论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微分方程概述</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微分方程的定义</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微分方程的阶</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微分方程的解</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未知函数导数的最高阶数</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满足微分方程的函数</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描述未知函数与其导数之间关系的方程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线性微分方程与常系数线性微分方程组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线性微分方程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未知函数及其各阶导数均为一次的方程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常系数线性微分方程组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方程组中每个方程均为线性微分方程，且系数均为常数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解析解法和数值解法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解法分类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在物理学、工程学、经济学等领域有广泛应用，如振动问题、电路分析、经济模型等。掌握常系数线性微分方程组的解法对于解决实际问题具有重要意义。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解法分类及研究意义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常系数线性微分方程组的基本理论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未知函数及其各阶导数均为一次的方程组，且系数是常数。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常系数线性微分方程组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方程中未知函数及其各阶导数的系数与常数项无关时称为齐次方程，否则为非齐次方程。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齐次与非齐次方程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若$y_1(x)$与$y_2(x)$分别是方程的两个解，则它们的线性组合$c_1y_1(x)+c_2y_2(x)$（$c_1,c_2$为任意常数）也是方程的解。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叠加原理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初始条件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给出未知函数在某一点或某几点上的取值。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边界条件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给出未知函数在某一区间端点或某几个区间端点上的取值或取值关系。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初始条件与边界条件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对于给定的初始条件或边界条件，常系数线性微分方程组存在解。</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解的唯一性定理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若常系数线性微分方程组满足一定条件（如系数矩阵满足某种性质），则其解唯一。</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解的存在性定理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解的存在性与唯一性定理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常系数线性微分方程组的求解方法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消元法的基本思想</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通过对方程组进行变换，消去某些未知数，得到一个关于部分未知数的简化方程组，进而求解得到原方程组的解。</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消元法的步骤</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首先选择一个主元，然后通过加减消元法或代入消元法消去其他未知数，得到一个简化方程组；接着求解简化方程组得到部分未知数的解；最后将得到的解代入原方程组求解其他未知数。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消元法的适用范围</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适用于系数矩阵可逆的线性方程组，即方程组有唯一解的情况。</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消元法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拉普拉斯变换法的基本思想</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通过拉普拉斯变换将常系数线性微分方程组转化为代数方程组，进而求解得到原方程组的解。</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首先对原方程组进行拉普拉斯变换，得到一个关于像函数的代数方程组；接着求解该代数方程组得到像函数的解；最后对像函数的解进行拉普拉斯反变换，得到原方程组的解。</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适用于常系数线性微分方程组，特别是当方程组的系数矩阵具有特殊性质（如可对角化）时，该方法更为有效。</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拉普拉斯变换法的步骤</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拉普拉斯变换法的适用范围</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拉普拉斯变换法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特征根法</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特征根法的步骤</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首先写出常系数线性微分方程组的特征方程；接着求解特征方程得到特征根；然后根据特征根构造出方程组的通解；最后将初始条件代入通解中确定任意常数。</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特征根法的基本思想</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通过求解特征方程得到特征根，进而利用特征根构造出方程组的通解。</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特征根法的适用范围</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适用于常系数线性微分方程组，特别是当方程组的系数矩阵具有特殊性质（如可对角化）时，该方法更为有效。需要注意的是，当特征根为重根时，需要构造出对应的重根解。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https://d.book118.com/538034064006006035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2024-09-13T17:06:25.840</cp:lastPrinted>
  <dcterms:created xsi:type="dcterms:W3CDTF">2024-09-13T09:06:25Z</dcterms:created>
  <dcterms:modified xsi:type="dcterms:W3CDTF">2024-09-13T09:06:27Z</dcterms:modified>
</cp:coreProperties>
</file>