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AE56B8-F131-41C4-92B2-5A1B19BC3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76E44B-B1BC-4010-BE00-F14ED79C0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866A50-0184-4C6A-A5B9-DCCA4408A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56E5FC-CE0E-4E82-8FF3-C2BD2FF1DB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9B3014-49BE-433A-ADC0-A2D668EED4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EFDB09-BF42-4649-ACE9-392CD636C7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AC08A2-C33C-49B4-9A36-CA02A34BC8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32EDBA-89BF-44A8-AE68-4BCF9A9C7F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38E16A-E730-45FC-879F-2903F6DB0A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26E328-4CB9-49B1-B452-58980F20E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010184-ECF6-4A1E-AB8E-F74B17156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3413401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机动车安全技术检验检测设备教学课件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课程介绍与目标</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机动车安全技术检验概述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检测设备基础知识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典型检测设备介绍及操作演示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数据处理与结果分析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实验室建设与管理要求</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课程总结与展望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课程介绍与目标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课程背景与意义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随着汽车工业的迅猛发展和人民生活水平的提高，我国机动车保有量持续快速增长。机动车安全技术检验是确保车辆安全行驶的重要环节，对保障道路交通安全具有重要意义。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机动车保有量快速增长，安全技术检验需求迫切</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随着科技的不断进步，机动车安全技术检验检测设备不断更新换代，技术要求也不断提高。掌握先进的检验检测技术和设备操作技能，对于提高检验效率和准确性至关重要。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检验检测设备不断更新换代，技术要求不断提高</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掌握机动车安全技术检验的基本理论和知识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通过本课程的学习，学生应掌握机动车安全技术检验的基本理论和知识，包括检验标准、检验方法、检验流程等。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917" r="13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熟悉常用检验检测设备的结构、原理和使用方法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学生应熟悉常用的机动车安全技术检验检测设备的结构、原理和使用方法，能够正确操作和维护这些设备。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具备独立进行机动车安全技术检验的能力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通过实践操作和案例分析，学生应具备独立进行机动车安全技术检验的能力，能够准确判断车辆安全性能并出具检验报告。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包括机动车安全技术检验的基本理论、检验标准、检验方法等内容。通过课堂讲授、案例分析等方式进行。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理论教学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学生将在专业实验室或实际检测场地上进行实践操作，学习常用检验检测设备的操作和维护技能。实践操作将分组进行，确保每个学生都能得到充分锻炼。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实践操作</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课程结束后将进行理论考试和实践操作考核，评估学生的学习成果和实际操作能力。考核成绩将作为学生获得相应学分和证书的依据。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课程考核</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课程安排与时间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机动车安全技术检验概述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机动车安全技术检验的定义与目的</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机动车安全技术检验是指对机动车的安全技术性能进行检测和评估的过程，以确保车辆符合国家安全技术标准，保障道路交通安全。</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通过对机动车进行安全技术检验，可以及时发现和排除车辆存在的安全隐患，确保车辆具有良好的行驶安全性能，减少交通事故的发生，保障人民群众生命财产安全。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594" r="3359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机动车安全技术检验项目包括车辆外观、底盘、发动机、转向系、制动系、照明和信号装置、安全防护装置等多个方面。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检验项目</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机动车安全技术检验标准由国家相关部门制定并发布，具体标准包括车辆各项安全技术指标的限值、检测方法、检测设备等。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检验标准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检验项目及标准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41" r="364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车主将车辆驶入检测站，并进行登记。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对车辆外观进行检查，包括车身、车灯、车窗等。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检验流程与注意事项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2. 外观检查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1. 车辆进站</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54" r="515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3. 底盘检查</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4. 发动机检查</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5. 尾气检测</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检查车辆底盘部件是否完好，如悬挂系统、转向系统等。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启动发动机，听发动机的声音，检查是否有异响。</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对车辆尾气进行检测，查看是否达标。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检验流程与注意事项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6. 安全性能检测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包括制动性能、转向性能等检测。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7. 领取检验报告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车主在检测完毕后领取检验报告。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19" r="24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检验流程与注意事项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注意事项</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1. 车主在送检前应保证车辆处于正常状态，不得对车辆进行改装或拆卸。</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2. 检验过程中，车主应积极配合检验人员的工作，按照要求进行操作。</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检验流程与注意事项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检验流程与注意事项</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4. 车主应妥善保管检验报告，以备后续需要。</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3. 对于检验不合格的车辆，车主应及时进行维修和整改，并重新进行检验。</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检测设备基础知识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按照检测对象和功能，检测设备可分为安全性能检测设备、环保性能检测设备、动力性能检测设备、经济性能检测设备等。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检测设备的主要功能是对机动车的各项性能指标进行检测，以确保车辆符合国家安全技术标准，保障道路交通安全。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功能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检测设备的分类与功能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检测设备通常由传感器、信号处理器、显示器和执行机构等组成。传感器负责采集被检测对象的物理量，信号处理器对采集的信号进行处理和转换，显示器将检测结果以直观的形式显示出来，执行机构则根据检测结果执行相应的动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检测设备的工作原理因设备类型和检测对象的不同而有所差异。一般来说，检测设备通过传感器采集被检测对象的物理量，经过信号处理器处理后，将检测结果输出到显示器上。同时，执行机构根据检测结果执行相应的动作，如报警、切断电源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工作原理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设备结构与工作原理</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操作</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操作检测设备时，应严格按照设备使用说明书进行操作。首先，需要对设备进行开机预热和校准，确保设备处于正常工作状态。然后，将被检测对象放置到指定位置，启动设备进行检测。检测完成后，应及时关闭设备并清理现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维护保养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确保检测设备的正常运行和延长使用寿命，需要定期对设备进行维护保养。维护保养的内容包括清洁设备表面和内部、检查传感器和执行机构的工作状态、更换磨损件等。同时，还需要对设备进行定期校准和调试，确保检测结果的准确性和可靠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设备操作与维护保养</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https://d.book118.com/538034134013006033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2024-09-10T20:49:33.630</cp:lastPrinted>
  <dcterms:created xsi:type="dcterms:W3CDTF">2024-09-10T12:49:33Z</dcterms:created>
  <dcterms:modified xsi:type="dcterms:W3CDTF">2024-09-10T12:49:36Z</dcterms:modified>
</cp:coreProperties>
</file>