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3EFC3-0598-483B-A36C-E82152F3F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BDC82-9231-40E2-92E5-6944AB0DF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23979-85B0-4EAE-8CCA-0AC8524E1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70044-4344-4E79-878F-9F6895398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E5F568-1728-4607-A7DC-3DEFD29CE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39F4F-1AA1-46D5-965A-BB4F6062F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71F2A5-8ABD-40F6-BF62-FAC3E7841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A80A3-FFDE-43CD-8628-7FA276D9C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DB058-8338-43A4-B0F2-960B491D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D0002-4841-4C34-BABA-60B675C42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5A801-51D6-4CF0-AA53-CFF0E5BE2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505701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导管感染护理查房PPT课件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导管感染的成因与机制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导管感染的临床表现与诊断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导管感染的治疗与护理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导管感染的预防与控制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74" r="324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85" r="298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190" r="361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导管感染的定义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导管感染可发生在导管插入部位、导管内部以及与导管相关的其他部位。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导管感染是指留置在体内的导管及其周围组织被病原微生物侵犯，引起导管本身及其周围组织的炎症反应。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导管感染的分类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根据病原微生物的种类，导管感染可分为真菌性导管感染、细菌性导管感染和病毒性导管感染等。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根据感染部位，导管感染可分为中心静脉导管感染、动脉导管感染、导尿管感染等。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导管感染主要发生在使用中心静脉导管、导尿管等医疗设备的病人中，其中中心静脉导管感染是最常见的类型。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导管感染的流行病学特征与病原微生物的种类、病人免疫力、医疗操作规范等因素有关。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216" b="1921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导管感染是医院内常见的感染之一，其发病率和死亡率较高。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导管感染的流行病学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导管感染的成因与机制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导管材料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留置时间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免疫功能低下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导管感染的常见成因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789" r="127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不同材料的导管对感染的易感性不同，如硅胶导管较聚氯乙烯导管更不易引起感染。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导管留置时间越长，感染风险越高。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如皮肤消毒不彻底、导管接口污染等，增加感染机会。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患者免疫功能受损或低下时，容易发生导管感染。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微生物通过导管接口或皮肤侵入，在导管表面粘附、繁殖。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微生物在导管表面粘附、定植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微生物沿导管腔进入血液，引发全身感染。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微生物进入血液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患者免疫系统受损或功能低下时，无法有效清除入侵的微生物，导致感染发生。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免疫防御机制受损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导管感染的发病机制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在置管、更换敷料、护理操作等过程中，严格遵守无菌操作规程，防止皮肤和导管接口污染。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严格遵守无菌操作规程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选择适当的导管材料和型号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限制导管留置时间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提高患者免疫力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根据患者的具体情况选择适当的导管材料和型号，以降低感染风险。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尽量缩短导管留置时间，减少感染机会。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加强患者的营养支持、治疗基础疾病等，提高免疫力，降低感染风险。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导管感染的预防措施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导管感染的临床表现与诊断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https://d.book118.com/538035057013006023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2024-08-29T11:15:01.802</cp:lastPrinted>
  <dcterms:created xsi:type="dcterms:W3CDTF">2024-08-29T03:15:01Z</dcterms:created>
  <dcterms:modified xsi:type="dcterms:W3CDTF">2024-08-29T03:15:03Z</dcterms:modified>
</cp:coreProperties>
</file>