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3C5E1-3D6F-4152-B678-76D1908E7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D88FD8-4119-4725-8620-6E7C2004B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D2FE79-F552-4903-A236-494791F0F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9D335F-62D5-4D46-B541-7727E9475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151689-3431-41C7-A467-4354BE33C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95F1FE-D8BB-4C35-943C-8921B1F77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940720-63F6-4951-A475-82B756BC2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C9FC37-0B80-44EB-9C91-B2348BBA3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1F94FA-9642-450E-AB1B-8E403F7DF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C55A6-770F-4D78-9014-090B7EB68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D9C5C3-8F71-41BC-B827-682AE408F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35077042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系统架构的现代化改造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系统架构现代化改造的背景与必要性
 现代化改造的关键技术与工具
 架构改造的主要步骤与实施过程
 改造过程中的风险与挑战
 典型案例分析与经验教训
 改造后的系统性能与优化效果
 现代化架构的未来发展趋势
 总结与展望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系统架构现代化改造的背景与必要性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系统架构的现代化改造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系统架构现代化改造的背景与必要性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业务需求与技术发展的不匹配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1.随着业务需求的快速变化，传统的系统架构难以适应，需要更加灵活、可扩展的架构来支持。</a:t>
            </a:r>
          </a:p>
          <a:p>
            <a:r>
              <a:t>2.云计算、大数据、人工智能等技术的发展，为系统架构的现代化改造提供了可能性。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系统性能与稳定性的挑战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1.传统的系统架构可能存在性能瓶颈，难以满足日益增长的业务需求。</a:t>
            </a:r>
          </a:p>
          <a:p>
            <a:r>
              <a:t>2.系统稳定性的不足可能导致业务中断，影响企业的正常运营。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系统架构现代化改造的背景与必要性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数据安全与隐私保护的需求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1.随着数据量的增长，数据安全与隐私保护成为重要的考量因素。</a:t>
            </a:r>
          </a:p>
          <a:p>
            <a:r>
              <a:t>2.现代化的系统架构需要更强的数据安全保障机制，以确保数据的机密性、完整性和可用性。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微服务架构的采用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1.微服务架构可以将大型系统拆分为多个独立的服务，提高系统的可维护性和可扩展性。</a:t>
            </a:r>
          </a:p>
          <a:p>
            <a:r>
              <a:t>2.微服务架构可以降低系统的耦合度，使得服务可以独立升级和扩展。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系统架构现代化改造的背景与必要性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DevOps文化的推广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1.DevOps文化强调开发与运维的协同工作，可以提高系统的交付效率和质量。</a:t>
            </a:r>
          </a:p>
          <a:p>
            <a:r>
              <a:t>2.现代化的系统架构需要支持DevOps文化，实现持续集成、持续交付和持续改进。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降低运维成本的需求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1.传统的系统架构可能导致高昂的运维成本，包括硬件投入、人员配置等。</a:t>
            </a:r>
          </a:p>
          <a:p>
            <a:r>
              <a:t>2.现代化的系统架构可以通过云计算、自动化等技术手段，降低运维成本，提高运营效率。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现代化改造的关键技术与工具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系统架构的现代化改造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现代化改造的关键技术与工具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云计算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1.云计算提供了一种灵活、高效、安全的IT资源交付方式，可实现快速部署和系统扩展。</a:t>
            </a:r>
          </a:p>
          <a:p>
            <a:r>
              <a:t>2.采用云计算技术，企业可将应用和数据存储在云端，降低IT成本，提高业务连续性。</a:t>
            </a:r>
          </a:p>
          <a:p>
            <a:r>
              <a:t>3.云计算的关键技术包括虚拟化、分布式存储、自动化管理等，需结合企业需求进行合理选型。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微服务架构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1.微服务架构将系统拆分为多个独立的服务，降低系统复杂性，提高可维护性。</a:t>
            </a:r>
          </a:p>
          <a:p>
            <a:r>
              <a:t>2.微服务架构可实现服务的独立部署和扩展，提高系统稳定性和性能。</a:t>
            </a:r>
          </a:p>
          <a:p>
            <a:r>
              <a:t>3.实施微服务架构需关注服务拆分、接口设计、数据一致性等方面，确保系统整体效能。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现代化改造的关键技术与工具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1.容器化技术提供了一种轻量级的虚拟化方式，可实现应用的快速部署和管理。</a:t>
            </a:r>
          </a:p>
          <a:p>
            <a:r>
              <a:t>2.容器化技术提高了资源利用率和系统弹性，降低了运维成本。</a:t>
            </a:r>
          </a:p>
          <a:p>
            <a:r>
              <a:t>3.在实施容器化技术时，需关注安全、网络、存储等方面的问题，确保系统稳定性。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自动化运维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1.自动化运维可提高运维效率，减少人工干预，降低运维成本。</a:t>
            </a:r>
          </a:p>
          <a:p>
            <a:r>
              <a:t>2.自动化运维可实现故障快速定位和解决，提高系统可用性。</a:t>
            </a:r>
          </a:p>
          <a:p>
            <a:r>
              <a:t>3.实施自动化运维需建立完善的监控、告警、管理流程，确保系统稳定运行。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容器化技术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现代化改造的关键技术与工具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1.数据分析与挖掘可帮助企业提取有价值的信息，支持业务决策和创新。</a:t>
            </a:r>
          </a:p>
          <a:p>
            <a:r>
              <a:t>2.利用数据分析与挖掘技术，企业可实现精细化管理和个性化服务，提高竞争力。</a:t>
            </a:r>
          </a:p>
          <a:p>
            <a:r>
              <a:t>3.实施数据分析与挖掘需关注数据源质量、算法选择、结果解读等方面，确保分析结果的准确性和可靠性。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安全性与合规性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1.现代化改造需关注系统安全性与合规性，确保企业数据安全和业务合规。</a:t>
            </a:r>
          </a:p>
          <a:p>
            <a:r>
              <a:t>2.加强系统安全防护措施，定期进行安全检查和漏洞修补，降低安全风险。</a:t>
            </a:r>
          </a:p>
          <a:p>
            <a:r>
              <a:t>3.合规性要求企业需遵守相关法律法规和标准，建立健全的合规管理体系，避免合规风险。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数据分析与挖掘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架构改造的主要步骤与实施过程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系统架构的现代化改造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架构改造的主要步骤与实施过程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需求分析和规划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1.对现有系统进行详细的需求分析，了解系统的功能、性能和扩展需求。</a:t>
            </a:r>
          </a:p>
          <a:p>
            <a:r>
              <a:t>2.结合前沿技术和趋势，制定系统架构的现代化改造规划和目标。</a:t>
            </a:r>
          </a:p>
          <a:p>
            <a:r>
              <a:t>3.确定改造的优先级和时间表，确保改造过程的有序进行。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架构设计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1.设计新的系统架构，确保满足现代化改造的需求和目标。</a:t>
            </a:r>
          </a:p>
          <a:p>
            <a:r>
              <a:t>2.考虑系统的可扩展性、可用性和安全性，确保系统的稳定性。</a:t>
            </a:r>
          </a:p>
          <a:p>
            <a:r>
              <a:t>3.结合最新的架构设计理念和技术，提升系统的性能和响应速度。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架构改造的主要步骤与实施过程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技术选型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1.根据系统需求和新的架构设计，选择合适的技术和工具。</a:t>
            </a:r>
          </a:p>
          <a:p>
            <a:r>
              <a:t>2.考虑技术的成熟度、可扩展性和维护成本，确保技术的合理性和可行性。</a:t>
            </a:r>
          </a:p>
          <a:p>
            <a:r>
              <a:t>3.结合前沿技术，引入新技术和创新解决方案，提升系统的竞争力。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数据迁移与备份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1.制定详细的数据迁移计划，确保数据的完整性和安全性。</a:t>
            </a:r>
          </a:p>
          <a:p>
            <a:r>
              <a:t>2.对现有数据进行备份，防止数据丢失和损坏。</a:t>
            </a:r>
          </a:p>
          <a:p>
            <a:r>
              <a:t>3.在数据迁移过程中，进行数据校验和测试，确保数据的准确性和可靠性。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架构改造的主要步骤与实施过程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系统开发与测试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1.按照新的架构和技术选型，进行系统的开发和实现。</a:t>
            </a:r>
          </a:p>
          <a:p>
            <a:r>
              <a:t>2.在开发过程中，进行系统功能的测试和性能优化，确保系统的稳定性和性能。</a:t>
            </a:r>
          </a:p>
          <a:p>
            <a:r>
              <a:t>3.结合自动化测试工具和技术，提高测试效率和准确性。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上线运维与优化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1.将新系统上线，并进行持续的运维和监控，确保系统的稳定运行。</a:t>
            </a:r>
          </a:p>
          <a:p>
            <a:r>
              <a:t>2.对新系统进行优化和改进，提高系统的性能和用户体验。</a:t>
            </a:r>
          </a:p>
          <a:p>
            <a:r>
              <a:t>3.建立有效的运维机制，确保系统的可靠性和响应速度。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改造过程中的风险与挑战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系统架构的现代化改造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改造过程中的风险与挑战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1.系统兼容性问题：在现代化改造过程中，新技术与旧系统的兼容性问题可能导致系统不稳定或功能失效。</a:t>
            </a:r>
          </a:p>
          <a:p>
            <a:r>
              <a:t>2.技术熟练度不足：团队对新技术的掌握程度不够，可能导致实施过程出现困难，影响改造效果。</a:t>
            </a:r>
          </a:p>
          <a:p>
            <a:r>
              <a:t>3.数据安全风险：数据传输、存储过程中的安全漏洞可能导致数据泄露、损失。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项目管理挑战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1.项目进度控制：改造工程可能因各种因素导致进度延误，影响整体计划。</a:t>
            </a:r>
          </a:p>
          <a:p>
            <a:r>
              <a:t>2.团队沟通协作：多部门或团队间的沟通协作问题可能影响项目顺利进行。</a:t>
            </a:r>
          </a:p>
          <a:p>
            <a:r>
              <a:t>3.成本控制：预算分配不合理或超出预期可能导致项目成本超支。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技术实施风险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改造过程中的风险与挑战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业务培训与转型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1.员工技能提升：员工需要提升技能以适应新的系统架构，否则可能影响系统使用效果。</a:t>
            </a:r>
          </a:p>
          <a:p>
            <a:r>
              <a:t>2.业务流程重构：新的系统架构可能需要重新设计业务流程，这可能引发一系列的业务调整问题。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法规与合规风险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1.法规变动：相关法规的变动可能影响改造工程的进行或导致合规风险。</a:t>
            </a:r>
          </a:p>
          <a:p>
            <a:r>
              <a:t>2.数据保护：数据保护和隐私问题需要在改造过程中得到充分考虑，以避免违规行为。</a:t>
            </a:r>
          </a:p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https://d.book118.com/538035077042006027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2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系统架构现代化改造的背景与必要性</vt:lpstr>
      <vt:lpstr> 系统架构现代化改造的背景与必要性</vt:lpstr>
      <vt:lpstr> 系统架构现代化改造的背景与必要性</vt:lpstr>
      <vt:lpstr> 系统架构现代化改造的背景与必要性</vt:lpstr>
      <vt:lpstr> 现代化改造的关键技术与工具</vt:lpstr>
      <vt:lpstr> 现代化改造的关键技术与工具</vt:lpstr>
      <vt:lpstr> 现代化改造的关键技术与工具</vt:lpstr>
      <vt:lpstr> 现代化改造的关键技术与工具</vt:lpstr>
      <vt:lpstr> 架构改造的主要步骤与实施过程</vt:lpstr>
      <vt:lpstr> 架构改造的主要步骤与实施过程</vt:lpstr>
      <vt:lpstr> 架构改造的主要步骤与实施过程</vt:lpstr>
      <vt:lpstr> 架构改造的主要步骤与实施过程</vt:lpstr>
      <vt:lpstr> 改造过程中的风险与挑战</vt:lpstr>
      <vt:lpstr> 改造过程中的风险与挑战</vt:lpstr>
      <vt:lpstr> 改造过程中的风险与挑战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2024-09-05T01:23:49.290</cp:lastPrinted>
  <dcterms:created xsi:type="dcterms:W3CDTF">2024-09-04T17:23:49Z</dcterms:created>
  <dcterms:modified xsi:type="dcterms:W3CDTF">2024-09-04T17:23:51Z</dcterms:modified>
</cp:coreProperties>
</file>