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49E4E-13DA-42C6-B109-AB55F3739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BF405-5B6F-4D03-91CB-8D4F8EB46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218A8-7694-4699-8113-3FBAC49C9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7F851-7B5E-424D-ABDA-2545311FA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28708-8BEB-439E-BB0A-7CE08E04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46C71-F307-4EC3-B705-1CE1E33D4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F2B7C-4604-4A57-969F-54A9923D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E9F21-D8A7-42F5-8018-F49EDB15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7FC82-A1E5-438D-A43C-FBAA1B78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80E2B-BB31-4D5C-98AD-4E271B550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9527C-1CAC-4142-A47C-0BDCB9BA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5127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妇科护理查房的改进与展望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通过规范查房流程，提高妇科护理质量，减少护理过程中的差错和疏漏。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确保妇科护理质量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通过查房实践，提高护士的专业技能和理论知识，促进护理队伍整体素质的提升。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通过及时发现和解决护理问题，保障患者的安全和健康，提高患者满意度。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查房是医护人员交流和沟通的平台，有助于促进医护之间的协作和配合。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通过查房，护士可以更加全面地了解患者的病情和护理需求，制定更加精准的护理计划。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查房过程中发现的问题和建议，可以促进护理流程的优化和改进，提高工作效率。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88" b="20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60" b="4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根据病房工作安排，选择合适的时间进行查房，确保所有参与人员都能准时参加。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提前了解要查房患者的病史、病情、治疗情况等，以便更好地评估患者的状况。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准备好必要的查房工具，如听诊器、血压计、体温表等，确保查房工作的顺利进行。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问候患者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进入病房后，首先向患者问好，介绍自己，并简要说明查房的目的和流程。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仔细观察患者的生命体征、症状、体征等，评估患者的病情状况。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询问患者的病史、用药情况、生活习惯等，以便更好地了解患者的病情。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根据患者的具体情况，给予护理指导，包括病情观察、饮食调理、康复锻炼等方面。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对查房情况进行总结，包括患者的病情状况、护理指导等方面的内容。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收集患者及家属的意见和建议，及时反馈给医生或护理团队，以便改进护理服务。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反馈患者意见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根据查房情况和患者反馈，完善护理计划，提高护理质量。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妇科护理查房的规范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确保患者得到高质量的护理服务，评估患者的病情和需求，提供必要的指导和支持。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具备丰富的妇科护理知识和经验，熟悉医疗设备的使用和维护，具备良好的沟通技巧和团队协作精神。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https://d.book118.com/538035127021006024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2024-08-31T01:25:58.736</cp:lastPrinted>
  <dcterms:created xsi:type="dcterms:W3CDTF">2024-08-30T17:25:58Z</dcterms:created>
  <dcterms:modified xsi:type="dcterms:W3CDTF">2024-08-30T17:26:00Z</dcterms:modified>
</cp:coreProperties>
</file>