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74A5F-DC55-477E-BBFC-DC97F280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A48CE-E7A8-4335-B92C-3E7DD5D4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F245F-7184-452F-A33D-DCF547A7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36B8D-5494-4221-B867-5092791F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82780-ABCC-4682-B010-FFF09772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5C979-E056-4CE7-B241-4C12C53C5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90958-BCDA-4575-BDBF-DA1DBB89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E6623-753F-4031-A907-9B1E3249F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940CA-F2AA-47A4-8C19-A05CB2377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70606-7C34-4852-8B52-4163D66A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B6B7F-71B7-47DB-A330-DEE6D3A54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7002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护士培训工作如何提高护士的反思与学习能力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提高反思能力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实践与反思相结合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35" b="28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培养护士的专业技能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通过培训，使护士掌握护理工作的基本技能和知识，提高护理质量和效率。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培训不仅关注技能培养，还注重培养护士的职业道德、沟通能力和团队协作精神。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促进护士的职业发展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培训为护士的职业发展提供支持，帮助护士不断提升自身能力，实现个人职业价值。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通过反思和学习，护士能够发现自己在工作中的不足，及时改进，从而提高护理服务质量。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提升护士个人能力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反思与学习有助于护士不断总结经验，掌握新的知识和技能，提升个人能力。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团队成员之间的交流和分享，可以促进彼此的反思和学习，提升整个团队的护理水平。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提高反思能力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护士应被鼓励定期进行自我评估，以了解自己的优点和不足，以及在工作中需要改进的地方。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定期进行自我评估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护士可以记录自己的工作过程，包括遇到的困难、解决方法以及取得的成果，以便进行自我反思和总结。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记录工作过程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鼓励护士分享自己的经验教训，以便从他人的经历中学习，提高自己的反思能力。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鼓励自我评估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护士应被鼓励对现有的护理实践和知识提出质疑，并勇于提出自己的观点和建议。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鼓励质疑和提问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通过案例分析，护士可以培养批判性思维，学会分析问题、提出解决方案和评估结果。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护士应被鼓励独立思考，不盲目接受权威的观点，学会从多个角度看待问题。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培养独立思考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组织小组讨论可以让护士分享自己的经验和观点，从他人的角度获得新的启示和思考。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护士应得到及时、具体的反馈，以便了解自己的表现和需要改进的地方。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鼓励护士在工作中开放交流，分享自己的想法和感受，以便共同成长和提高。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625" r="10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护士应制定个人学习计划，明确学习目标、时间安排和具体内容，以提高学习效果。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制定个人学习计划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护士应定期评估个人学习计划的执行情况，及时调整计划，以满足个人发展需求。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https://d.book118.com/538037002014006044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2024-09-23T23:18:53.997</cp:lastPrinted>
  <dcterms:created xsi:type="dcterms:W3CDTF">2024-09-23T15:18:54Z</dcterms:created>
  <dcterms:modified xsi:type="dcterms:W3CDTF">2024-09-23T15:18:56Z</dcterms:modified>
</cp:coreProperties>
</file>