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4B3DE-40DC-4333-BA25-A41D93F15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8E14C-2050-4F71-9237-389A791E6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4E21E-9A31-4AA0-8796-AFAA70168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68F7A-070F-470C-A60E-2FAAC319C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90C329-BCEC-4CD1-A71B-714750680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1A2CDE-9715-497B-8CCB-305EDDA26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8F016A-9579-4552-90BA-8EAE4924B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ADFE07-185C-4EDF-9BC7-8E4D357B9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01B82-B8B8-48B0-B1B2-33A1465AE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F8A66-E9FD-41E1-88AC-E2CD9C381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CAF1B-4FE9-40DE-836B-254E3C3B8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37042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单片机输入输出接口P～P概要课件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单片机输入输出接口概述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P～P接口基础知识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单片机P～P接口应用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P～P接口与单片机其他接口的比较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P～P接口发展趋势和未来展望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单片机输入输出接口概述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用于接收外部设备或信号的接口，实现单片机与外部设备的信息交互。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输入接口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用于发送信息到外部设备的接口，实现单片机对外围设备的控制。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输出接口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输入输出接口定义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输入输出接口是人机交互的重要桥梁，通过输入接口接收用户输入，输出接口将信息呈现给用户。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实现人机交互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" r="14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扩展单片机功能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458" b="3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提高系统稳定性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输入输出接口可以连接各种外部设备，从而扩展单片机的功能和应用领域。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合理的输入输出接口设计可以提高系统的稳定性和可靠性。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输入输出接口重要性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02" b="1670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643" r="1564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采用并行传输方式，传输速度快，但线路数量多，适用于近距离传输。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并行接口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采用串行传输方式，线路数量少，适用于远距离传输。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串行接口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用于传输连续变化的模拟信号，如温度、压力等传感器信号。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模拟量输入输出接口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用于传输离散的数字信号，如开关状态、按键输入等。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数字量输入输出接口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输入输出接口类型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P～P接口基础知识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P～P接口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并行接口，是一种数据传输方式，通过并行传输线同时传输多个数据位。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并行接口是一种数据传输方式，通过并行传输线同时传输多个数据位，通常用于高速数据传输和外设连接。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P～P接口定义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094" r="21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并行接口采用并行传输方式，将多个数据位同时传输到目标设备。在发送端，数据被分割成多个位，并通过多条传输线同时传输；在接收端，这些位被重新组合成原始数据。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在发送端，数据被分割成多个位，然后通过多条传输线同时传输到接收端。在接收端，这些位被重新组合成原始数据。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P～P接口工作原理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078" b="6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并行接口具有传输速度快、数据传输量大等优点，但同时也存在线路复杂、成本高等缺点。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并行接口的优点是传输速度快、数据传输量大，适用于高速数据传输和外设连接；但缺点是线路复杂、成本高，且不易于扩展和维护。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P～P接口特点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优缺点比较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https://d.book118.com/538037042052006023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2024-08-29T22:00:31.581</cp:lastPrinted>
  <dcterms:created xsi:type="dcterms:W3CDTF">2024-08-29T14:00:31Z</dcterms:created>
  <dcterms:modified xsi:type="dcterms:W3CDTF">2024-08-29T14:00:33Z</dcterms:modified>
</cp:coreProperties>
</file>