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7B444-9AD9-42BD-9E0A-A5AAA30CD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66271-119C-4EA2-A249-C4E768F2B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E3CAD-8D3A-4B87-B385-B0A25B670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20C63-EDAD-4A0E-AFE4-4DB34AAE9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454DA0-A789-40F6-8A06-F410F67E7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E6441-AEF7-4B7C-8097-1ECC2BB3F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B67F6B-C9BA-4109-A6CF-4EA8EBAB5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39B8C-DD53-435F-B901-EF4734538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5D521-5628-4858-91F4-6B6AF8A22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46C11-3A4A-430A-8A0A-7CB4785B1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14274-E393-4899-890C-D6C8324D9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7063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产妇压疮护理查房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产妇压疮护理的重要性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产妇压疮护理实践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压疮治疗与管理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未来研究方向与展望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压疮是由于身体局部长期受压，导致血液循环障碍，引起皮肤和皮下组织损伤、溃疡和坏死的现象。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根据压疮的严重程度，可分为Ⅰ期、Ⅱ期、Ⅲ期、Ⅳ期和不可分期。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皮肤状况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长期卧床、坐轮椅或身体局部受到持续的压力，导致血液循环受阻。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营养不良、贫血、低蛋白血症等影响皮肤的正常代谢和修复能力。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神经系统疾病、糖尿病等影响感觉和运动功能的疾病，增加压疮的风险。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皮肤干燥、潮湿、破损等易受压疮侵袭。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定期改变体位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使用减压装置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加强营养摄入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每2小时翻身一次，减轻局部压力。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如气垫床、泡沫垫等，减轻身体与床面的接触压力。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清洁皮肤，避免潮湿和污垢刺激皮肤。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保证充足的营养摄入，特别是蛋白质和维生素的摄入。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产妇压疮护理的重要性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产后激素变化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产后疲劳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伤口愈合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产妇生理特点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产妇在分娩后，体内激素水平发生显著变化，导致皮肤弹性降低，容易受到压力和摩擦的损伤。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分娩后，产妇通常会感到疲劳和虚弱，这增加了长时间卧床和坐姿的风险，从而增加了压疮发生的风险。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产后伤口需要愈合，长时间受压会影响伤口愈合，甚至导致感染和压疮的形成。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压疮会导致皮肤疼痛、瘙痒和不适，影响产妇的情绪和休息。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压疮易引发感染，如不及时处理，可能引起全身感染和炎症反应。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压疮会影响产妇的产后恢复，延长住院时间，增加医疗费用和护理难度。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压疮对产妇的影响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通过定期翻身、使用减压垫、保持皮肤清洁干燥等措施，预防压疮的发生。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定期检查和观察产妇的皮肤状况，及时发现潜在的压疮风险，采取相应措施。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对已形成的压疮进行清创、换药、抗炎等治疗，同时加强护理和照顾，促进愈合。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护理在预防和治疗中的作用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产妇压疮护理实践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每次查房时，应检查产妇的皮肤状况，特别是受压部位，以早期发现压疮迹象。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评估产妇的压疮风险，包括年龄、体重、皮肤状况、活动能力等因素，以制定相应的护理计划。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保持皮肤清洁，特别是在出汗或排泄后，及时清洁并更换床单和衣物。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使用温和的保湿产品，保持皮肤湿润，以预防皮肤干燥和裂纹。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保湿护理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皮肤清洁与保湿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根据产妇的舒适度和预防压疮的需要，适时调整体位，避免长时间受压。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制定并实施翻身计划，定期为产妇翻身，减轻受压部位的负担。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体位调整与翻身计划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https://d.book118.com/538037063022006030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2024-09-06T08:27:02.973</cp:lastPrinted>
  <dcterms:created xsi:type="dcterms:W3CDTF">2024-09-06T00:27:02Z</dcterms:created>
  <dcterms:modified xsi:type="dcterms:W3CDTF">2024-09-06T00:27:04Z</dcterms:modified>
</cp:coreProperties>
</file>