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72C98-E9DD-4FE8-80DB-F5B51653D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B0F20-F1B5-44D6-B83B-5D15D65C9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71544-FCAD-402B-94C3-AEBB8D5DD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7A84D-5C95-479D-9AD1-9EA6D1AFA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B03314-9709-4DBE-9D28-1961F59BF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9289CF-E97F-4358-9163-EAD395A5C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B774F1-FA0E-412F-8EA3-1A9E0F643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6B3764-9714-4BA7-AC9E-12EA44E5F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B30E8-32CB-48F3-93B8-25360845C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9A2BC-0017-4E23-ADE0-644754499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AB2C6-5C75-47AF-92AC-522F0D825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371160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肺气肿护理问题及措施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肺气肿的起因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肺气肿的症状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肺气肿的护理问题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肺气肿的护理措施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肺气肿的预防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肺气肿的起因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961" b="239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长期吸烟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吸烟是导致肺气肿的主要原因之一。烟草中的有害物质会损伤肺部组织，导致肺泡弹性减弱，使气体在肺泡内滞留，引起肺气肿。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长期吸烟者的肺部通常呈现深褐色，这是由于烟草中的焦油和尼古丁等有害物质在肺部沉积，引起慢性炎症和组织损伤。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30" r="316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空气中的微粒、二氧化硫、氮氧化物等污染物会刺激呼吸道，引起炎症反应，导致肺部组织受损，进而引发肺气肿。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长期暴露在空气污染的环境中，如工业废气、汽车尾气等，也会对肺部造成损伤，引发肺气肿。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肺气肿的发生与遗传因素也有一定的关系。一些人可能天生肺部组织较为脆弱，容易受到外界因素的损伤，导致肺气肿的发生。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家族中有肺气肿病史的人，患肺气肿的风险相对较高。这可能与遗传基因有关，但具体机制仍需进一步研究。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肺气肿的症状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呼吸困难是肺气肿的常见症状，表现为呼吸急促、气短、胸闷等，尤其在活动或运动时加重。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呼吸困难的程度与肺气肿的严重程度相关，严重时可出现嘴唇发绀、呼吸衰竭等症状。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咳嗽是肺气肿的常见症状之一，多为干咳或有少量白色痰液。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咳嗽可因气候变化、吸入刺激性气体或冷空气而加重。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肺气肿患者有时会出现咳痰的症状，痰液多为白色粘液状或泡沫状。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咳痰量与肺气肿的严重程度相关，严重时痰液可呈黄色或脓性。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肺气肿患者由于呼吸困难和食欲减退，可能会导致体重下降。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若体重持续下降，可能是疾病恶化的表现，应及时就医。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体重下降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肺气肿的护理问题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https://d.book118.com/538037116032006033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2024-09-11T02:39:40.645</cp:lastPrinted>
  <dcterms:created xsi:type="dcterms:W3CDTF">2024-09-10T18:39:40Z</dcterms:created>
  <dcterms:modified xsi:type="dcterms:W3CDTF">2024-09-10T18:39:42Z</dcterms:modified>
</cp:coreProperties>
</file>