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B101478-1832-4451-91FF-1231F029BE4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77744-C1E0-4C1F-99FF-1C1260EA5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2C2B6-DDF8-498B-B004-E4F7FB55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CC95F-9D6A-48F7-A558-6E846BAF7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55537-E555-404F-AFB5-445C81325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3F90CA-FD59-4D19-9EBA-5F37C9C28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1D1F4-4D12-4F8B-ADF6-6905EF35D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B90C0-AD03-4641-919A-26232D5F0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07D83-BE1A-4178-B55B-9E574872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47909-3175-4828-A378-24F65C7BB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3DC30-33D6-46F9-84E7-9C107E886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606EC-8211-472A-BAA5-C22DFE069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E379B60-495E-443B-A0B2-A68CC6EBA19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A203B34-5010-426D-8502-51224021421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110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节能门窗更换工程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节能门窗更换工程简介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节能门窗选择与设计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节能门窗更换的施工过程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节能门窗更换的效果评估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节能门窗更换工程的市场前景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节能门窗更换工程的总结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节能门窗更换工程简介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节能门窗更换工程的定义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节能门窗更换工程是指将建筑原有的老化、损坏或不符合节能要求的门窗进行更换，以提高建筑的节能性能，降低能耗。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节能门窗更换的重要性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有效降低能源消耗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提升节能水平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有利于环境保护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减少温室气体排放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节能门窗更换对环境友好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促进可持续发展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提供更好的室内环境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改善室内舒适度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隔热性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提高门窗的隔热性能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防止热量流失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保温性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保持室内温度稳定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降低取暖和制冷费用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确保门窗的防盗性能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节能门窗更换的施工标准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确保门窗完好无损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防止气流泄漏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节能门窗更换的成本分析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节能门窗更换的初始费用较高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投资成本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较快回本，具有投资潜力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ROI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回报率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长期节省能源费用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能源费用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节能门窗更换工程的重要性、标准和成本分析的详细讨论，可以看出这一工程对于建筑节能和环境保护具有重要意义。投资节能门窗更换不仅能提升建筑节能水平，降低能源消耗，还可以改善室内舒适度，促进可持续发展。同时，长期来看，投资节能门窗更换是值得的，具有较快的投资回报率和长期收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节能门窗选择与设计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选择节能门窗的要点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选择节能门窗是节能门窗更换工程中的关键步骤。在选择过程中，需考虑材质、型号、品牌等因素，以确保与建筑的实际需求相匹配。选择高质量的节能门窗能有效提高建筑的节能性能，降低能耗成本。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设计节能门窗的原则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选用高效隔热材料，减少能量传输损失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隔热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增加窗户的保温性能，提高室内舒适度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充分利用自然采光，减少照明能耗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节能门窗材质介绍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轻质易安装，耐腐蚀性强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铝合金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环保耐久，美观大方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隔音保温效果好，维护方便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自动遮阳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根据光照自动调节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提高舒适度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智能安防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智能门锁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视频监控功能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节能玻璃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低辐射玻璃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隔音效果好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节能门窗设计的创新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远程控制开关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智能温度调节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节能门窗的未来发展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随着科技的不断发展，节能门窗将会有更多创新的设计和功能应用，如太阳能板集成、智能感应等，为建筑节能和舒适性带来更大的提升。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节能门窗更换的施工过程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施工前的准备工作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评估门窗更换的具体情况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准备所需门窗材料和工具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确保施工过程安全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门窗拆除与安装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在进行门窗拆除时，需要小心操作，避免损坏建筑结构。安装门窗时要确保门窗平整、稳固，保证施工质量。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密封和隔热处理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保证门窗与墙体之间的密合度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密封处理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防止水汽渗透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防水处理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提高节能效果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隔热处理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清洁门窗表面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定期润滑门窗扇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质量验收与保养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质量验收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检查门窗的使用效果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检查门窗外观是否完好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https://d.book118.com/538041104010006050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节能门窗更换工程</vt:lpstr>
      <vt:lpstr>目录</vt:lpstr>
      <vt:lpstr>第1章 节能门窗更换工程简介</vt:lpstr>
      <vt:lpstr> </vt:lpstr>
      <vt:lpstr>节能门窗更换的重要性</vt:lpstr>
      <vt:lpstr>节能门窗更换的施工标准</vt:lpstr>
      <vt:lpstr>节能门窗更换的成本分析</vt:lpstr>
      <vt:lpstr>总结</vt:lpstr>
      <vt:lpstr>第2章 节能门窗选择与设计</vt:lpstr>
      <vt:lpstr> </vt:lpstr>
      <vt:lpstr>设计节能门窗的原则</vt:lpstr>
      <vt:lpstr>节能门窗材质介绍</vt:lpstr>
      <vt:lpstr>节能门窗设计的创新</vt:lpstr>
      <vt:lpstr>节能门窗的未来发展</vt:lpstr>
      <vt:lpstr>第3章 节能门窗更换的施工过程</vt:lpstr>
      <vt:lpstr>施工前的准备工作</vt:lpstr>
      <vt:lpstr> </vt:lpstr>
      <vt:lpstr>密封和隔热处理</vt:lpstr>
      <vt:lpstr>质量验收与保养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2024-09-29T14:08:59.093</cp:lastPrinted>
  <dcterms:created xsi:type="dcterms:W3CDTF">2024-09-29T06:08:59Z</dcterms:created>
  <dcterms:modified xsi:type="dcterms:W3CDTF">2024-09-29T06:09:01Z</dcterms:modified>
</cp:coreProperties>
</file>