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2812E-5509-4E54-A263-C14A88829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57891-E759-48D2-A2F0-D999DC82F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704BF-FA4D-490D-9FE3-9DE8E3805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750C6-D7E1-42B5-A51B-744C7FB9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6033B-77F5-4B5B-86E6-C6741C1B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C6C14C-5DF9-4C53-B70A-B42BA883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C015EE-77FC-43C7-B980-B1F58E5A5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FF206-918F-416D-8350-DFA2520B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AD92E-A28C-462F-B71C-41C0E0E2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6F3E3-6FC7-4BE0-A26E-EFEBC9F5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09DD5-2FDA-4EF9-B810-71777B68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2034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妇产科护理学妊高娠护理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妊娠期高血压疾病的护理措施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妊娠期高血压疾病患者的健康教育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妊娠期高血压疾病是指妊娠期特有的疾病，包括妊娠期高血压、子痫前期、子痫、慢性高血压并发子痫前期以及慢性高血压。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根据临床表现和严重程度，妊娠期高血压疾病可分为轻度、中度和重度。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该疾病的病因尚未完全明确，可能与遗传、免疫、营养、生活习惯等多种因素有关。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妊娠期高血压疾病的病理生理机制涉及多个系统，包括心血管系统、肾脏、肝脏和胎盘等，导致血压升高、水肿、蛋白尿等症状。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妊娠期高血压疾病的主要临床表现为血压升高、水肿、蛋白尿、头痛、眼花、胸闷、恶心等。重度患者可能出现抽搐、昏迷等症状。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根据临床表现和实验室检查，如血压测量、尿常规检查等，可以初步诊断妊娠期高血压疾病。确诊需要进行详细的医学检查和评估。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包括血压、心率、呼吸等指标，以评估孕妇的生理状态。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孕妇的生命体征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了解孕妇对妊高症的认识程度，以及是否有焦虑、抑郁等心理问题。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孕妇的认知情况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监测胎儿的生长和发育情况，以及是否有宫内生长受限等问题。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胎儿状况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了解孕妇的生活习惯，包括饮食、运动、睡眠等，以评估其健康状况。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通过观察孕妇的外观、行为、言语等来判断其身体状况和心理状态。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通过专业的体检来获取孕妇和胎儿的具体数据。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使用专业的问卷对孕妇进行调查，以获取更全面的信息。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通过实验室检查来获取孕妇和胎儿的生理指标。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实验室检查法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保护隐私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在评估过程中，要充分保护孕妇的隐私，避免泄露个人信息。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客观公正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评估时要客观公正，不受主观因素的影响。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及时准确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评估结果要及时准确，以便及时发现问题并采取相应的护理措施。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妊娠期高血压疾病的护理措施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https://d.book118.com/538042034122006031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2024-09-08T21:09:28.905</cp:lastPrinted>
  <dcterms:created xsi:type="dcterms:W3CDTF">2024-09-08T13:09:28Z</dcterms:created>
  <dcterms:modified xsi:type="dcterms:W3CDTF">2024-09-08T13:09:30Z</dcterms:modified>
</cp:coreProperties>
</file>