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254759-C81D-4437-A640-61B28709C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FED9FD-021B-4D81-919C-48CDE4F2E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43A7CB-BE67-416B-A2B4-18AF72010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E20F3F-5D92-4FA3-B9E6-F1A45AA3E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85F2EB-3A1B-4438-B83C-0CFA2C964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1C65CD-AEB7-4D7E-A618-9F46CE217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66A0E6-0983-4AB5-8302-7B97048F2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CAA3B6-8520-4ECE-87C1-5E34AC2CF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04FD4F-B626-48A1-8D3D-811755F6F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E0BDD0-561E-4B02-86A9-6C96A3D39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B8FD2C-8078-40C8-9BE7-9CF345ED5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4210300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广电局年终总结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工作回顾与成果展示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团队建设与人才培养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财务管理与资金使用效益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市场拓展与合作交流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技术创新与应用推广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党建工作与企业文化建设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工作回顾与成果展示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围绕提高节目质量、加强技术创新、拓展传播渠道等重点工作，制定并实施了详细的工作计划和措施。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通过全体员工的共同努力，圆满完成了年初制定的各项工作目标，包括收视率、广告收入、新媒体用户增长等关键指标均达到预期。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全年工作重点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目标完成情况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全年工作重点及目标完成情况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通过优化节目编排和加强宣传推广，全年平均收视率较往年有显著提升，多个节目在同时段排名中名列前茅。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收视率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积极开拓广告市场，加强与广告客户的合作，实现了广告收入的稳步增长，完成了年度广告收入目标。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广告收入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000" r="16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在新媒体领域加大投入，通过推出优质内容和互动活动，吸引了大量新用户，新媒体用户数量和活跃度均有显著提升。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新媒体用户增长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各项业务指标达成情况分析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559" r="255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672" b="167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优秀节目、活动及创新举措回顾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优秀节目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《XXXX》、《XXXX》等节目在内容创新、形式呈现等方面取得了显著成绩，受到观众和业界的一致好评。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活动亮点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成功举办了“XXXX晚会”、“XXXX颁奖典礼”等大型活动，提升了广电局的品牌影响力和社会关注度。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创新举措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推出“虚拟现实(VR)直播”、“互动点播”等新技术应用，为观众提供了更加丰富的视听体验和互动参与方式。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获奖荣誉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在国家级、省级等各类评奖中，广电局多个节目和活动获得大奖，如“XXXX奖”、“XXXX奖”等，充分展示了广电局的专业水平和综合实力。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成果分享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通过举办内部经验交流会、参加行业研讨会等方式，与同行分享了在节目制作、技术创新、市场运营等方面的经验和成果，促进了行业内的交流与合作。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获奖荣誉与成果分享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团队建设与人才培养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根据业务需求，对人员结构进行优化，提高团队运行效率。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精简高效原则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岗位调整实施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人力资源配置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针对员工特长和岗位需求，进行合理岗位调整，实现人岗匹配。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优化人力资源配置，确保各项业务工作顺利开展。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人员结构优化及岗位调整情况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制定年度培训计划，涵盖专业技能、团队协作、职业素养等方面。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8333" r="83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8333" r="833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培训计划制定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采用线上课程、线下培训、工作坊等多种形式，提高培训效果。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多样化培训形式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对培训效果进行评估，及时调整培训计划和内容，确保培训质量。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员工培训与素质提升举措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引进策略制定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制定人才引进策略，积极引进具有行业经验和专业技能的高端人才。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选拔机制建立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建立公平、公正、公开的人才选拔机制，选拔优秀人才进入核心团队。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激励措施完善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完善激励机制，包括薪酬、晋升、荣誉等方面，激发员工工作积极性和创造力。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人才选拔、引进和激励机制完善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加强团队文化建设，营造积极向上、团结协作的工作氛围。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团队文化建设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开展团队协作培训，提高团队成员间的沟通、协作和配合能力。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团队协作培训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组织丰富多彩的团队活动，增进团队成员间的了解和信任，提高团队凝聚力。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团队活动组织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团队凝聚力、协作能力提升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财务管理与资金使用效益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广电局在预算编制过程中，充分结合历史数据和未来发展趋势，科学合理地制定各项预算指标，确保预算与实际业务需求相匹配。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预算编制科学性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通过对预算执行情况的跟踪监控，广电局实现了较高的预算执行率，各项支出严格按照预算计划进行，有效避免了资金浪费和挪用现象。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预算执行率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在面对突发事件和市场变化时，广电局能够及时调整预算方案，确保资金使用的合理性和有效性。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预算调整灵活性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预算编制及执行情况分析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广电局在成本控制方面，实现了精细化管理，通过对各项成本费用的细致分析，找出成本节约的潜力和空间。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成本精细化管理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针对各项支出，广电局制定了切实可行的节约措施，如降低采购成本、优化人力资源配置、提高资产使用效率等，有效降低了运营成本。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节约开支措施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在实施节约开支策略的过程中，广电局注重成本效益分析，确保在降低成本的同时，不影响业务发展和服务质量。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成本效益分析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成本控制与节约开支策略实施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071" b="507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通过严格的财务管理和精细化的成本控制，广电局实现了较好的收支平衡，确保了单位财务的稳健运行。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在评估盈利能力时，广电局综合考虑了收入、成本、利润等多方面因素，通过对比分析发现潜在的盈利增长点，为未来发展提供有力支持。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收支平衡及盈利能力评估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盈利能力评估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收支平衡情况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https://d.book118.com/538042103005006033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2024-09-10T18:47:17.815</cp:lastPrinted>
  <dcterms:created xsi:type="dcterms:W3CDTF">2024-09-10T10:47:17Z</dcterms:created>
  <dcterms:modified xsi:type="dcterms:W3CDTF">2024-09-10T10:47:20Z</dcterms:modified>
</cp:coreProperties>
</file>