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8BF350-73A5-4CBB-895E-811808ABE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FF1CB8-61AD-403F-B070-8566F708B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76C6EC-E1F2-48C7-8C30-B321D18F9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561D3-A25A-4264-8BC7-815F9CD86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B465B0-F184-4C3F-AB9A-D80F5E4B5C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76A9BD-BD69-487A-A082-145244588E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C3847D-C270-4D70-A90A-01469B314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E8892-FC32-47FD-8146-4B2480532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5CA060-40D6-4B94-8E51-2C1A00599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3247D8-BE75-41AB-A35D-9B687BA0E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B6A004-C1BB-4CB2-8404-FB5C2BE39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43032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中小学人工智能教育方案的少数民族学校适用性研究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少数民族学校现状及特点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中小学人工智能教育方案介绍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少数民族学校对中小学人工智能教育方案的需求分析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中小学人工智能教育方案在少数民族学校的适用性分析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少数民族学校教育的特殊性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少数民族学校在教育资源、师资力量、学生背景等方面存在特殊性，需要针对性的人工智能教育方案。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推动教育公平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研究适用于少数民族学校的人工智能教育方案，有助于推动教育公平，提高少数民族学生的教育质量和竞争力。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人工智能时代来临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随着人工智能技术的快速发展和广泛应用，培养具备AI素养的人才已成为当今教育的重要任务。</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本研究旨在探索适用于少数民族学校的人工智能教育方案，提高少数民族学生的AI素养和创新能力。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如何针对少数民族学校的特殊性和需求，设计有效的人工智能教育方案？如何评估该方案的效果和可行性？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本研究将采用文献综述、实地调研、案例分析等方法，对少数民族学校的人工智能教育需求进行深入探讨。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选取多个具有代表性的少数民族学校作为研究对象，涵盖不同地区、不同民族、不同年级的学生。同时，将对比分析不同学校在实施人工智能教育方案过程中的差异和共性，为制定更具普适性的教育方案提供借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少数民族学校现状及特点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少数民族学校多位于偏远山区或民族地区，交通不便，信息相对闭塞。</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地理位置分布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学校规模与设施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师资力量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学校规模较小，硬件设施相对落后，缺乏现代化的教学设备。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师资力量薄弱，缺乏专业的人工智能教师，且教师培训机会较少。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少数民族学校概述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学生多来自贫困家庭，文化背景多样，汉语水平参差不齐。</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学生背景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学生对新事物充满好奇，但由于基础薄弱，学习动力不足。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学习动力与兴趣</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学生信息素养较低，缺乏计算机操作和网络使用经验。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信息素养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少数民族学校学生特点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少数民族学校教育资源现状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课程资源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缺乏优质的人工智能课程资源，现有课程与实际应用脱节。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教学手段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教学手段单一，以传统讲授为主，缺乏实践性和创新性。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教育信息化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教育信息化水平较低，缺乏智能化的教学辅助工具和教育平台。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中小学人工智能教育方案介绍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6416" r="2641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随着人工智能技术的快速发展，培养具备AI素养的人才已成为全球教育的重要目标。我国中小学阶段的人工智能教育也逐渐受到重视，旨在提高学生的创新思维和实践能力。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中小学人工智能教育方案的目标是培养学生对人工智能的兴趣和认知，掌握基本的AI知识和技能，以及发展利用AI技术解决问题的能力。同时，通过AI教育培养学生的计算思维、创新精神和团队协作能力。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方案背景和目标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https://d.book118.com/538043032046006031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2024-09-08T05:43:39.670</cp:lastPrinted>
  <dcterms:created xsi:type="dcterms:W3CDTF">2024-09-07T21:43:39Z</dcterms:created>
  <dcterms:modified xsi:type="dcterms:W3CDTF">2024-09-07T21:43:41Z</dcterms:modified>
</cp:coreProperties>
</file>