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FE556-34E2-49FA-A0BC-6B76A0EA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52573-F3DF-47DF-AA43-7A4C0A00D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1FE05-D955-46F9-A557-C1A2528DB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7C328-C43B-4D2E-BC74-7A7F23406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EE5A7-941D-40A6-B0D2-0EBC8CF1E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E6DC39-2BBE-481A-85F2-94A570CAE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F6681-0021-419A-9D01-CEE265263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67C45-3277-42FC-8AC4-CBA6D1820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20E5C-A512-45DB-8BC6-910AE704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5A178-E354-42D9-B900-A00BA893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ED57D-0C8E-4236-920A-1C42F86DF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401012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汽车零部件行业2024年财务预算计划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行业概况与趋势分析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2024年财务预算目标设定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成本费用预算与控制策略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投资支出预算与回报评估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资金筹措与使用计划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行业概况与趋势分析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市场规模及增长预测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根据行业报告，2023年汽车零部件行业全球市场规模已达到数万亿美元，并预计在2024年将继续保持增长。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增长预测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随着全球汽车保有量的增加以及新兴市场汽车消费的崛起，汽车零部件行业有望在2024年实现5%-7%的年均复合增长率。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汽车零部件行业呈现多元化竞争的格局，包括原厂配套、独立售后市场及专业零部件制造商等多个领域。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行业领导者包括博世、大陆、德尔福等大型跨国零部件制造商，以及众多专注于特定领域或产品的中小企业。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随着智能化、电动化、网联化等技术的不断发展，汽车零部件行业正经历着前所未有的技术变革，如自动驾驶技术、新能源技术等。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未来，汽车零部件行业将更加注重产品的个性化、差异化和高品质化，同时，数字化和智能制造将成为行业发展的重要趋势。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2024年财务预算目标设定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通过加大市场推广力度、提高产品质量和服务水平，计划将市场份额提高至20%。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开发新的销售渠道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积极开拓线上销售渠道，与电商平台合作，提高品牌知名度和销售额。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设定合理的营收增长目标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根据历史数据、市场趋势和竞争对手分析，设定2024年营收增长目标为15%。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营收目标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增加高附加值产品占比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加大研发投入，开发高附加值、高技术含量的汽车零部件产品，提高整体利润水平。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提高资金使用效率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优化现金流管理，降低财务费用，提高资金周转率和使用效率。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通过精细化管理、采购优化和生产效率提升，降低单位产品成本，提高毛利率。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204" r="920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加大品牌宣传力度，提高品牌知名度和美誉度，吸引更多潜在客户。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扩大产品线覆盖范围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根据市场需求和客户反馈，不断完善和扩展产品线，满足更多客户的需求。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强化与主机厂合作关系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积极与汽车主机厂建立长期稳定的合作关系，确保在供应链中的优势地位。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市场份额目标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成本费用预算与控制策略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原材料价格波动应对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密切关注市场动态，及时调整采购策略，以应对原材料价格波动带来的风险。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原材料采购策略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与供应商建立长期合作关系，确保原材料的稳定供应和价格优惠。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实施先进的库存管理技术，降低库存成本，避免原材料积压和浪费。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原材料成本预算与控制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根据业务需求，合理规划人力资源，避免人力浪费和成本过高。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薪酬与福利管理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917" r="30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培训与人才发展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制定合理的薪酬和福利制度，激励员工积极性，提高工作效率。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加强员工培训，提升员工技能水平，降低因技能不足导致的人力成本浪费。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人力成本预算与控制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加强设备与设施的日常维护和保养，延长使用寿命，降低维修和更换成本。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设备与设施管理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实施节能减排措施，提高能源和资源利用效率，降低运营成本。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能源与资源管理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持续优化生产和管理流程，提高运营效率，降低运营成本。同时，积极采用先进的生产技术和管理方法，不断提升企业竞争力。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运营成本预算与控制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投资支出预算与回报评估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https://d.book118.com/538044010127006026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2024-09-04T08:39:47.445</cp:lastPrinted>
  <dcterms:created xsi:type="dcterms:W3CDTF">2024-09-04T00:39:47Z</dcterms:created>
  <dcterms:modified xsi:type="dcterms:W3CDTF">2024-09-04T00:39:49Z</dcterms:modified>
</cp:coreProperties>
</file>