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68AA3-4DF0-4B93-8780-4C8DCA131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FB185-C683-471F-B8F6-CF2ADB358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0C036-2E33-4B71-9C19-E381145A8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871D3-0220-4FBC-BF38-CB23BCAEF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B84628-7709-4BD8-915B-A9438A272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A25917-E552-43DE-9B12-04994AC29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87B87D-1B0E-47B4-AEE6-38B957378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E81E0-78EF-4989-A0CF-64C849484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06CB8-2F4E-4F61-A865-807BB559B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F0181-F85D-44B7-AA1A-847CC97C8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2455F-3E62-4746-9D0F-AD695F17D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44015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酒精行业工作总结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原料供应与成本控制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生产技术创新与设备升级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安全生产管理与环境保护责任落实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人力资源开发与团队建设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酒精产品种类繁多，包括白酒、啤酒、葡萄酒、黄酒等。每种产品都有其独特的生产工艺和消费市场。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酒精行业是一个庞大的产业，全球范围内都有广泛的生产和消费。根据统计数据，全球酒精产量和消费量一直保持着稳定的增长。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随着科技的不断进步，酒精生产技术也在不断提高。现代化的生产设备和技术使得酒精生产效率和质量得到了显著提升。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酒精行业现状及特点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中国是酒精生产大国，拥有丰富的原料资源和庞大的消费市场。近年来，国内酒精市场竞争日益激烈，企业纷纷加强品牌建设、营销推广等方面的工作。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全球酒精市场呈现多元化竞争的格局，欧美等发达国家在品牌、技术等方面具有较大优势。同时，一些新兴市场如非洲、东南亚等地的酒精消费也在快速增长。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贸易政策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各国对酒精产品的贸易政策不尽相同，一些国家实施较为严格的进口限制和税收政策，对酒精产品的国际贸易造成了一定影响。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83" r="140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随着消费者口味的多样化和个性化需求的增加，酒精产品将更加注重品质和口感，个性化定制和限量版产品将受到追捧。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环保意识的提高使得绿色、低碳的酒精生产技术受到关注。未来，酒精行业将更加注重资源节约和环境保护，推动可持续发展。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绿色环保成为趋势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在人工智能、大数据等技术的推动下，酒精生产将实现智能化发展，提高生产效率和质量。同时，智能化技术也将应用于市场营销和消费者服务等领域。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原料供应与成本控制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通过与多个供应商建立合作关系，确保原料供应的稳定性，同时利用市场竞争降低采购成本。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多元化采购策略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对供应商进行定期评估，确保其产品质量、交货期等方面的可靠性，减少因供应商问题导致的生产延误。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严格供应商管理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简化采购流程，提高采购效率，确保原料及时供应，满足生产需求。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原料采购策略及执行情况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建立原料价格波动监测机制，及时掌握市场动态，为采购决策提供依据。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价格波动监测机制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成本预算调整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根据原料价格波动情况，适时调整成本预算，确保公司盈利目标的实现。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制定针对原料价格波动的风险应对措施，如采用期货交易等方式规避价格风险。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原料价格波动对成本影响分析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节能技术改造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废弃物回收利用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能源管理体系建设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节能减排举措及成果展示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135" r="1813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346" r="1934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587" r="15587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引进先进的节能技术和设备，提高生产效率，降低能源消耗。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加强废弃物回收利用工作，减少生产过程中的废弃物排放，降低环境负荷。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建立完善的能源管理体系，通过能源审计、能效评估等手段，持续提高能源利用效率。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通过数据对比、案例分析等方式，展示公司在节能减排方面取得的显著成果。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生产技术创新与设备升级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03" b="29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666" b="766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生产工艺改进及新技术应用情况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原料选择与预处理优化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通过精选优质原料及改进预处理工艺，提高原料利用率和发酵效率。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发酵工艺创新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引入先进的发酵技术和控制手段，优化发酵过程，提高酒精产量和质量。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蒸馏与精馏技术提升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采用先进的蒸馏和精馏设备，提高酒精纯度和回收率，降低能耗。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设备升级改造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对现有设备进行技术改造和升级，提高设备运行效率和稳定性。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自动化与智能化应用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引入自动化控制系统和智能化技术，实现生产过程自动化和智能化管理。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设备选型与配置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根据生产工艺需求，选用高效、节能、环保的设备，并进行合理配置。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设备选型、配置和升级改造过程回顾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https://d.book118.com/538044015127006026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2024-09-04T08:39:49.370</cp:lastPrinted>
  <dcterms:created xsi:type="dcterms:W3CDTF">2024-09-04T00:39:49Z</dcterms:created>
  <dcterms:modified xsi:type="dcterms:W3CDTF">2024-09-04T00:39:51Z</dcterms:modified>
</cp:coreProperties>
</file>