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D3452-EBF7-4631-81D3-D93D6EC76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4F02D-AC1C-4508-BB27-A7D58FC05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23EB2-2373-434F-A2DA-60CDD7F44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91E90-BF2A-4734-81E6-A8358CFD5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0B4624-E28E-4E64-A0FC-D52DF3047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88EB4F-8A93-459F-AD6E-536617949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C057DB-0053-471A-BF6A-B91DC3AA5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39E29-891F-4D67-8001-7CA74EDC8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A4972-EB01-481F-8A43-E30B40765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5850B-0846-489C-87CD-847F88F7E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FCB7D-65F8-47EA-85D2-C8631EF32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44056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建筑企业施工管理制度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施工管理制度的重要性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施工管理制度的主要内容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施工管理制度的实施与监督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确保施工质量和安全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188" b="1418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通过建立施工管理制度，可以确保建筑施工过程中遵守相关法律法规和规范，提高工程质量，保障施工安全。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合理的施工管理制度能够优化施工流程，减少不必要的环节和浪费，从而提高施工效率，降低施工成本。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有效的施工管理制度有助于提升建筑企业的竞争力，实现可持续发展。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12667" b="12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8750" r="1875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施工管理制度：指建筑企业为了规范施工过程而制定的一系列规章制度和管理措施，包括人员管理、材料管理、设备管理、进度管理、质量管理、安全管理等方面。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施工管理制度的重要性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对工程质量的影响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确保施工质量的稳定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通过建立完善的施工管理制度，企业可以确保施工过程中各个环节的质量标准得到有效执行，从而保证最终工程质量的稳定。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预防质量问题的发生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健全的施工管理制度有助于及时发现和纠正施工过程中的质量问题，防止质量问题的扩大和恶化。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提高工程质量水平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科学的施工管理制度有助于推动企业不断改进施工技术和方法，从而提高整体工程质量水平。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有效的施工管理制度能够规范施工现场的安全管理，降低安全事故的发生率，保障施工人员的生命安全。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降低安全风险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通过施工管理制度的推行，有助于提高施工人员的安全意识，形成安全第一的工作氛围。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完善的施工管理制度应包括应对突发事件和紧急情况的措施，确保在发生意外时能够迅速、有效地应对。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对工程安全的影响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https://d.book118.com/538044056114006046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2024-09-27T17:46:34.369</cp:lastPrinted>
  <dcterms:created xsi:type="dcterms:W3CDTF">2024-09-27T09:46:34Z</dcterms:created>
  <dcterms:modified xsi:type="dcterms:W3CDTF">2024-09-27T09:46:36Z</dcterms:modified>
</cp:coreProperties>
</file>