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C73C88-4EF9-41D1-833A-323B89829D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16F82C-D552-464F-BFD7-EAC42266A6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828532-7031-44D3-8B25-57B8927710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97EA35-B774-4B36-B0D4-DA58113A96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C21DB5-FA0B-4CB4-B8C1-335EAA5733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A6CFAD-34B6-41FB-922F-A36E05893B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AF329E-A331-44CA-B259-60221B1CA8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00425B-9069-4630-A8C7-6B338A29BA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9902AA-2FE0-42AC-99E3-90B4C6042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FDD578-BF25-4808-A4C5-59A898FA60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C4DBB9-0C44-423B-B187-B7F365EBF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44103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微笑服务礼仪对工作的积极影响</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微笑服务礼仪的基本原则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微笑服务礼仪在工作中的应用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微笑服务礼仪对工作的积极影响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如何培养微笑服务礼仪习惯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礼仪是社会交往中，人们为了表示相互尊重而约定俗成的、共同遵守的行为规范和程序。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礼仪的重要性在于它是人际交往的“润滑剂”，能够减少摩擦和冲突，增进友谊和合作。</a:t>
            </a:r>
          </a:p>
        </p:txBody>
      </p:sp>
      <p:pic>
        <p:nvPicPr>
          <p:cNvPr id="6" name="Picture 6"/>
          <p:cNvPicPr>
            <a:picLocks noChangeAspect="1"/>
          </p:cNvPicPr>
          <p:nvPr/>
        </p:nvPicPr>
        <p:blipFill>
          <a:blip r:embed="rId2"/>
          <a:srcRect t="7742" b="7742"/>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6149" b="614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在职场中，礼仪更是个人素质和企业形象的体现，对于建立良好的人际关系、促进事业发展具有重要意义。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礼仪的概念与重要性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微笑服务礼仪的内涵包括：微笑的面容、亲切的语言、得体的举止、周到的服务等。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微笑服务礼仪不仅要求从业人员外表形象佳，更要求他们具备良好的职业素养和服务意识。</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676" r="967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微笑服务礼仪是指在服务行业中，从业人员以微笑的面容、热情的态度、规范的行为向客户提供优质服务的礼仪规范。</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微笑服务礼仪的定义与内涵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本次汇报的目的与意义</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本次汇报的目的是向领导和同事们介绍微笑服务礼仪的概念、内涵及其对工作的重要影响。</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通过本次汇报，希望能够提高大家对微笑服务礼仪的认识和重视程度，促进公司服务质量的提升和客户满意度的提高。</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同时，也希望借此机会与大家共同探讨如何更好地将微笑服务礼仪融入到日常工作中，为公司创造更多的商业价值。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微笑服务礼仪的基本原则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192" r="71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微笑服务礼仪要求员工尊重每一位客户，无论其背景、身份或需求如何。这种尊重体现在言语、行为和态度上，使客户感受到被重视和关注。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员工在遵守微笑服务礼仪的同时，也要尊重自己的职业身份和个人价值。保持自尊和自信有助于展现更加专业和真诚的服务态度。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尊重自己</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尊重他人</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真诚的微笑服务礼仪要求员工从内心出发，关心客户的需求和感受。只有真正愿意为客户提供优质服务，才能展现出真诚的态度。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发自内心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与客户建立情感共鸣是真诚服务的重要体现。员工应尝试理解客户的情感和需求，以更加贴心的方式提供服务。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情感共鸣</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真诚原则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包容差异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在服务过程中，员工可能会遇到各种性格、需求和行为的客户。微笑服务礼仪要求员工以宽容的心态对待这些差异，不轻易对客户进行评判或抱怨。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耐心倾听</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宽容原则还要求员工耐心倾听客户的意见和建议，即使这些意见可能带有一定的情绪或不满。通过倾听，员工可以更好地理解客户的需求，进而提供更加周到的服务。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宽容原则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热情适度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微笑服务礼仪要求员工保持适度的热情，既不过于冷淡也不过于热情。过于冷淡会让客户感到被忽视，而过于热情则可能让客户感到不自在或压力。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距离适度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在服务过程中，员工应保持与客户适度的距离，既不过于亲近也不过于疏远。适度的距离有助于维护专业的服务形象，同时让客户感到舒适和尊重。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适度原则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微笑服务礼仪在工作中的应用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当客户进入工作场所时，应主动微笑并问候，展现友好和热情的态度。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热情主动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083" r="17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耐心倾听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提供帮助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292" r="17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在与客户交流时，保持微笑并耐心倾听他们的需求和问题，给予积极的回应。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当客户需要帮助时，应主动提供协助，并以微笑和友好的态度解决问题。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接待客户时的微笑服务礼仪</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与同事交流时，保持微笑并尊重他们的意见和观点，建立良好的工作关系。</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750" r="167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5458" r="15458"/>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尊重他人</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在团队合作中，保持微笑并积极参与讨论和协作，共同完成任务。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积极合作</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当同事取得成就或遇到困难时，应给予鼓励和支持，并以微笑表达关心和认可。</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鼓励支持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与同事沟通时的微笑服务礼仪</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在汇报工作时，保持微笑并自信地表达自己的想法和成果，展现专业素养。</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自信表达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在听取领导或同事的反馈和建议时，保持微笑并认真倾听，积极改进自己的工作。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认真倾听</a:t>
            </a:r>
          </a:p>
        </p:txBody>
      </p:sp>
      <p:pic>
        <p:nvPicPr>
          <p:cNvPr id="10" name="Picture 10"/>
          <p:cNvPicPr>
            <a:picLocks noChangeAspect="1"/>
          </p:cNvPicPr>
          <p:nvPr/>
        </p:nvPicPr>
        <p:blipFill>
          <a:blip r:embed="rId3"/>
          <a:srcRect l="16500" r="16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当领导或同事提出改进意见时，应以微笑和积极的态度接受并反馈实施情况。</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积极反馈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汇报工作时的微笑服务礼仪</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https://d.book118.com/538044103106006036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2024-09-16T02:26:22.575</cp:lastPrinted>
  <dcterms:created xsi:type="dcterms:W3CDTF">2024-09-15T18:26:22Z</dcterms:created>
  <dcterms:modified xsi:type="dcterms:W3CDTF">2024-09-15T18:26:24Z</dcterms:modified>
</cp:coreProperties>
</file>