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4421E-8DE9-46C9-B972-B71B2C8BF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F9E38-C371-4ECB-8D6C-407B571CC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3B1B8-8F10-4AAF-8914-B88622990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07129-5144-40BC-9D13-EE8347C0A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2D9945-029D-4930-AD47-2BA53D189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4117BC-3943-4D0F-99EF-EE099F875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D2400B-7D14-45D0-B894-B703C44F1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0B4B5-64A7-4E8B-AE4A-BDAED2318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AFB2F-1D08-4DFD-8CE1-F9612DB5D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03758-3D31-4ABD-B2F0-E7EE16C8E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60BCD-12A2-4A16-A32B-B62AC6612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4514300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节约办公用品的措施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办公用品的种类和用途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节约办公用品的措施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实施节约办公用品的好处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随着办公自动化的普及，办公用品的消耗量逐年增加，如纸张、笔墨、打印机墨盒等。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办公用品消耗量大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9849" r="1984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资源浪费问题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成本控制需求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不合理的使用和浪费现象导致办公用品消耗过快，造成资源浪费和环境污染。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节约办公用品有助于降低企业运营成本，提高经济效益。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通过节约办公用品，可以减少资源消耗，降低对环境的负面影响。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83" b="12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减少资源浪费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节约办公用品有助于降低企业运营成本，提高经济效益。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提高成本控制能力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积极倡导节约办公用品，可以树立企业环保、节约的形象，提升社会责任感。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树立企业形象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办公用品的种类和用途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6" name="AutoShape 6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用于书写、签字、标记等。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笔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11" name="AutoShape 11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用于打印、书写、复印等。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纸张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6" name="AutoShape 16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用于整理、分类、存放文件等。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文件夹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21" name="AutoShape 21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用于装订、粘贴、裁剪等。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订书机、剪刀、胶水等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办公文具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墨盒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碳粉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办公耗材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9699" r="969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用于打印机、复印机等设备。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用于激光打印机等设备。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用于打印、复印等。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用于各种电子设备。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619" r="1561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用于处理文件、数据、邮件等。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用于打印文件、报告等。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打印机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用于复印文件、证件等。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复印机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用于通讯交流。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节约办公用品的措施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制定合理的办公用品采购计划，根据实际需求进行采购，避免浪费。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4746" b="1474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设定办公用品的预算，确保采购量与实际需求相匹配，避免超出预算。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预算控制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4380" r="1438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定期对办公用品进行盘点，了解库存情况，及时补充所需物品。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定期盘点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制定合理的采购计划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3345" b="33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规范使用和管理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使用规定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制定办公用品的使用规定，规范员工使用行为，避免浪费。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领用登记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建立办公用品领用登记制度，记录领用时间、数量等信息，便于管理。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责任人制度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指定专人负责办公用品的管理，确保物品得到妥善保管和合理使用。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再生资源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鼓励使用可再生资源制成的办公用品，减少对自然资源的依赖。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对废旧办公用品进行回收利用，减少浪费和环境污染。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通过宣传教育，提高员工对循环利用的认识和意识。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t="7542" b="7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t="1001" b="100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推广循环利用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https://d.book118.com/538045143002006037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2024-09-16T14:25:33.975</cp:lastPrinted>
  <dcterms:created xsi:type="dcterms:W3CDTF">2024-09-16T06:25:33Z</dcterms:created>
  <dcterms:modified xsi:type="dcterms:W3CDTF">2024-09-16T06:25:36Z</dcterms:modified>
</cp:coreProperties>
</file>