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E2D818-8CF1-4571-BC8B-42955278A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4514B-13AC-4851-9AF9-A5B9FAEBF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7037C6-353E-463D-9D9A-41E8F37F0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700D2F-AA45-408A-A801-88B210E638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0FE02C-D237-4E0D-8FEF-84531036E0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EB5B86-2C7E-4B69-B8AF-D1DD516965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327EA0-015A-4742-81AD-0D72BD5B97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24D982-A916-4534-A967-328F1BFA6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296941-832E-4DA8-94C0-E811452AB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4EA07-806C-480E-A78C-C632C2307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B8A55-88A3-4401-9292-D4871E59B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46005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水利工程施工验收的项目管理和资金管理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水利工程施工验收项目管理概述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水利工程施工验收项目管理的核心概念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水利工程施工验收项目资金管理概述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水利工程施工验收项目资金管理的核心概念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水利工程施工验收项目管理案例研究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水利工程施工验收项目管理概述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水利工程施工验收项目管理是指对水利工程项目的施工过程和验收阶段进行全面、系统的管理，确保工程符合设计要求、质量标准和安全规定。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水利工程施工验收项目管理具有综合性、系统性、专业性和复杂性的特点，涉及多个部门和多方利益相关者，需要协调和整合各方面的资源、技术和信息。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水利工程施工验收项目管理的定义与特点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629" r="1562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通过有效的项目管理，可以确保水利工程的施工质量符合设计要求，提高工程的安全性和稳定性。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确保工程质量</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项目管理有助于合理安排施工进度，确保工程按计划完成，避免延误和浪费。</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控制施工进度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有效的项目管理有助于优化资源配置，降低施工成本，提高工程的经济效益和社会效益。</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降低工程成本</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项目管理强调安全第一的原则，通过采取必要的安全措施，保障施工人员的生命安全和身体健康。</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保障人员安全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水利工程施工验收项目管理的发展历程可以追溯到古代的水利工程建设，如中国的都江堰、埃及的尼罗河治理等。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随着科技和管理理论的不断发展，水利工程施工验收项目管理正朝着信息化、智能化、专业化和标准化的方向发展。同时，可持续发展理念和环境保护意识的加强也对项目管理提出了更高的要求。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水利工程施工验收项目管理的核心概念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范围管理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确定项目的目标和范围，制定详细的项目计划，确保项目按计划进行，避免超出预算和时间。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对项目的需求进行详细分析，明确项目的范围和目标，确保项目按计划进行。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变更控制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对项目范围的变更进行控制，确保项目按计划进行，避免超出预算和时间。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水利工程施工验收项目的范围管理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制定详细的项目时间计划，确保项目按时完成。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时间规划</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对项目的进度进行控制，确保项目按时完成。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进度控制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优化项目资源，确保项目按时完成。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资源优化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水利工程施工验收项目的时间管理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成本控制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对项目的成本进行控制，确保项目按预算进行。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优化项目成本，确保项目按预算进行。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成本估算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对项目的成本进行估算，确保项目按预算进行。</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水利工程施工验收项目的成本管理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制定详细的项目质量计划，确保项目质量达标。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质量规划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对项目的质量进行控制，确保项目质量达标。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对项目的质量进行改进，提高项目质量水平。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水利工程施工验收项目的质量管理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7042" b="17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人员激励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激励人员的工作积极性，提高工作效率。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人员招聘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招聘合适的人员参与项目。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人员培训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对人员进行培训，提高人员技能水平。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水利工程施工验收项目的人力资源管理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及时发布项目信息，确保信息传递的准确性和及时性。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信息发布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信息反馈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收集和整理项目信息反馈，及时调整项目计划和进度。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建立有效的信息沟通渠道，确保信息传递的畅通性。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水利工程施工验收项目的沟通管理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https://d.book118.com/538046005013006044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2024-09-23T22:52:04.095</cp:lastPrinted>
  <dcterms:created xsi:type="dcterms:W3CDTF">2024-09-23T14:52:04Z</dcterms:created>
  <dcterms:modified xsi:type="dcterms:W3CDTF">2024-09-23T14:52:05Z</dcterms:modified>
</cp:coreProperties>
</file>