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4826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09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tags" Target="tags/tag249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6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4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10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17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tags" Target="../tags/tag15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image" Target="../media/image1.png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image" Target="../media/image2.jpeg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10" Type="http://schemas.openxmlformats.org/officeDocument/2006/relationships/tags" Target="../tags/tag39.xml" /><Relationship Id="rId11" Type="http://schemas.openxmlformats.org/officeDocument/2006/relationships/tags" Target="../tags/tag40.xml" /><Relationship Id="rId12" Type="http://schemas.openxmlformats.org/officeDocument/2006/relationships/tags" Target="../tags/tag41.xml" /><Relationship Id="rId13" Type="http://schemas.openxmlformats.org/officeDocument/2006/relationships/tags" Target="../tags/tag4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image" Target="../media/image2.jpe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tags" Target="../tags/tag47.xml" /><Relationship Id="rId6" Type="http://schemas.openxmlformats.org/officeDocument/2006/relationships/tags" Target="../tags/tag48.xml" /><Relationship Id="rId7" Type="http://schemas.openxmlformats.org/officeDocument/2006/relationships/tags" Target="../tags/tag49.xml" /><Relationship Id="rId8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tags" Target="../tags/tag58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4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7.xml" /><Relationship Id="rId10" Type="http://schemas.openxmlformats.org/officeDocument/2006/relationships/tags" Target="../tags/tag84.xml" /><Relationship Id="rId11" Type="http://schemas.openxmlformats.org/officeDocument/2006/relationships/tags" Target="../tags/tag85.xml" /><Relationship Id="rId12" Type="http://schemas.openxmlformats.org/officeDocument/2006/relationships/tags" Target="../tags/tag86.xml" /><Relationship Id="rId13" Type="http://schemas.openxmlformats.org/officeDocument/2006/relationships/tags" Target="../tags/tag87.xml" /><Relationship Id="rId14" Type="http://schemas.openxmlformats.org/officeDocument/2006/relationships/tags" Target="../tags/tag88.xml" /><Relationship Id="rId15" Type="http://schemas.openxmlformats.org/officeDocument/2006/relationships/tags" Target="../tags/tag89.xml" /><Relationship Id="rId16" Type="http://schemas.openxmlformats.org/officeDocument/2006/relationships/tags" Target="../tags/tag90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78.xml" /><Relationship Id="rId3" Type="http://schemas.openxmlformats.org/officeDocument/2006/relationships/tags" Target="../tags/tag79.xml" /><Relationship Id="rId4" Type="http://schemas.openxmlformats.org/officeDocument/2006/relationships/image" Target="../media/image1.png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image" Target="../media/image2.jpeg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F84BD9-EB28-49F5-B91A-5F525F5705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4BEDB2-1DCA-42CB-A348-88499A1B16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BC3FD7-D550-42E4-9151-45CAC0E5C3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D2FF5C-FB98-4A0B-B256-703DA79FE1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40A0257-4453-4B34-82B5-A39097C082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F02C6E4-0047-4CFA-A53C-F5AC633097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837F1B9-F821-4A12-8C9E-E954F03906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825180-6587-42B8-9A23-4DECB0057F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040A6F-16C9-4A22-91F7-33963D5885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654B8C-7E23-4E01-9465-39CC97C151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BB587B-B2C3-464C-B2BD-C6CBFE0701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cxnSp>
        <p:nvCxnSpPr>
          <p:cNvPr id="3145731" name="直接连接符 17"/>
          <p:cNvCxnSpPr/>
          <p:nvPr>
            <p:custDataLst>
              <p:tags r:id="rId1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21"/>
          <p:cNvCxnSpPr/>
          <p:nvPr>
            <p:custDataLst>
              <p:tags r:id="rId2"/>
            </p:custDataLst>
          </p:nvPr>
        </p:nvCxnSpPr>
        <p:spPr>
          <a:xfrm>
            <a:off x="492369" y="62954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5" name="直接连接符 22"/>
          <p:cNvCxnSpPr/>
          <p:nvPr>
            <p:custDataLst>
              <p:tags r:id="rId3"/>
            </p:custDataLst>
          </p:nvPr>
        </p:nvCxnSpPr>
        <p:spPr>
          <a:xfrm>
            <a:off x="505167" y="574430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3" name="VCG41172951964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alphaModFix amt="14000"/>
          </a:blip>
          <a:srcRect b="5546"/>
          <a:stretch>
            <a:fillRect/>
          </a:stretch>
        </p:blipFill>
        <p:spPr>
          <a:xfrm>
            <a:off x="9565991" y="3138078"/>
            <a:ext cx="2627604" cy="3719922"/>
          </a:xfrm>
          <a:prstGeom prst="rect">
            <a:avLst/>
          </a:prstGeom>
        </p:spPr>
      </p:pic>
      <p:sp>
        <p:nvSpPr>
          <p:cNvPr id="1048666" name="VCG211375358076"/>
          <p:cNvSpPr/>
          <p:nvPr>
            <p:custDataLst>
              <p:tags r:id="rId6"/>
            </p:custDataLst>
          </p:nvPr>
        </p:nvSpPr>
        <p:spPr>
          <a:xfrm>
            <a:off x="1710690" y="994410"/>
            <a:ext cx="2967990" cy="4873625"/>
          </a:xfrm>
          <a:prstGeom prst="roundRect">
            <a:avLst>
              <a:gd name="adj" fmla="val 50000"/>
            </a:avLst>
          </a:prstGeom>
          <a:blipFill>
            <a:blip r:embed="rId7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668" name="矩形: 圆角 8"/>
          <p:cNvSpPr/>
          <p:nvPr>
            <p:custDataLst>
              <p:tags r:id="rId8"/>
            </p:custDataLst>
          </p:nvPr>
        </p:nvSpPr>
        <p:spPr>
          <a:xfrm>
            <a:off x="1553845" y="874395"/>
            <a:ext cx="3237865" cy="5131435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670" name="椭圆 9"/>
          <p:cNvSpPr/>
          <p:nvPr>
            <p:custDataLst>
              <p:tags r:id="rId9"/>
            </p:custDataLst>
          </p:nvPr>
        </p:nvSpPr>
        <p:spPr>
          <a:xfrm>
            <a:off x="4504055" y="1584960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672" name="椭圆 25"/>
          <p:cNvSpPr/>
          <p:nvPr>
            <p:custDataLst>
              <p:tags r:id="rId10"/>
            </p:custDataLst>
          </p:nvPr>
        </p:nvSpPr>
        <p:spPr>
          <a:xfrm>
            <a:off x="1486535" y="4551045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cxnSp>
        <p:nvCxnSpPr>
          <p:cNvPr id="3145737" name="直接连接符 16"/>
          <p:cNvCxnSpPr/>
          <p:nvPr>
            <p:custDataLst>
              <p:tags r:id="rId1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4" name="署名"/>
          <p:cNvSpPr txBox="1">
            <a:spLocks noGrp="1"/>
          </p:cNvSpPr>
          <p:nvPr>
            <p:ph type="body" idx="3"/>
            <p:custDataLst>
              <p:tags r:id="rId12"/>
            </p:custDataLst>
          </p:nvPr>
        </p:nvSpPr>
        <p:spPr>
          <a:xfrm>
            <a:off x="5806440" y="4565015"/>
            <a:ext cx="5532120" cy="127952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2" hasCustomPrompt="1"/>
            <p:custDataLst>
              <p:tags r:id="rId13"/>
            </p:custDataLst>
          </p:nvPr>
        </p:nvSpPr>
        <p:spPr>
          <a:xfrm>
            <a:off x="5806344" y="3570812"/>
            <a:ext cx="5518150" cy="54356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400" b="1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1" hasCustomPrompt="1"/>
            <p:custDataLst>
              <p:tags r:id="rId14"/>
            </p:custDataLst>
          </p:nvPr>
        </p:nvSpPr>
        <p:spPr>
          <a:xfrm>
            <a:off x="5806344" y="1303227"/>
            <a:ext cx="5532120" cy="220408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sz="5400" b="1" i="0" u="none" strike="noStrike" kern="1200" cap="none" spc="300" normalizeH="0" baseline="0" noProof="1">
                <a:gradFill>
                  <a:gsLst>
                    <a:gs pos="0">
                      <a:schemeClr val="accent1">
                        <a:lumMod val="75000"/>
                      </a:schemeClr>
                    </a:gs>
                    <a:gs pos="100000">
                      <a:schemeClr val="accent1"/>
                    </a:gs>
                  </a:gsLst>
                  <a:lin ang="810000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6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08330" y="1289050"/>
            <a:ext cx="10968990" cy="49606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</a:defRPr>
            </a:lvl2pPr>
            <a:lvl3pPr>
              <a:defRPr>
                <a:latin typeface="+mn-ea"/>
                <a:ea typeface="+mn-ea"/>
              </a:defRPr>
            </a:lvl3pPr>
            <a:lvl4pPr>
              <a:defRPr>
                <a:latin typeface="+mn-ea"/>
                <a:ea typeface="+mn-ea"/>
              </a:defRPr>
            </a:lvl4pPr>
            <a:lvl5pPr>
              <a:defRPr>
                <a:latin typeface="+mn-ea"/>
                <a:ea typeface="+mn-ea"/>
              </a:defRPr>
            </a:lvl5pPr>
          </a:lstStyle>
          <a:p>
            <a:pPr lvl="0"/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/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/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/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/>
            <a:r>
              <a:rPr lang="zh-CN" altLang="en-US">
                <a:sym typeface="+mn-ea"/>
              </a:rPr>
              <a:t>第五级</a:t>
            </a:r>
            <a:endParaRPr lang="zh-CN" altLang="en-US">
              <a:sym typeface="+mn-ea"/>
            </a:endParaRPr>
          </a:p>
        </p:txBody>
      </p:sp>
      <p:sp>
        <p:nvSpPr>
          <p:cNvPr id="1048688" name="标题"/>
          <p:cNvSpPr txBox="1">
            <a:spLocks noGrp="1"/>
          </p:cNvSpPr>
          <p:nvPr>
            <p:ph type="title" idx="2"/>
            <p:custDataLst>
              <p:tags r:id="rId2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9" name="直接连接符 6"/>
          <p:cNvCxnSpPr/>
          <p:nvPr>
            <p:custDataLst>
              <p:tags r:id="rId3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cxnSp>
        <p:nvCxnSpPr>
          <p:cNvPr id="3145741" name="直接连接符 8"/>
          <p:cNvCxnSpPr/>
          <p:nvPr>
            <p:custDataLst>
              <p:tags r:id="rId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6"/>
          <p:cNvCxnSpPr/>
          <p:nvPr>
            <p:custDataLst>
              <p:tags r:id="rId2"/>
            </p:custDataLst>
          </p:nvPr>
        </p:nvCxnSpPr>
        <p:spPr>
          <a:xfrm>
            <a:off x="492369" y="62319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16"/>
          <p:cNvCxnSpPr/>
          <p:nvPr>
            <p:custDataLst>
              <p:tags r:id="rId3"/>
            </p:custDataLst>
          </p:nvPr>
        </p:nvCxnSpPr>
        <p:spPr>
          <a:xfrm flipH="1" flipV="1">
            <a:off x="2926080" y="604911"/>
            <a:ext cx="0" cy="5627077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6" name="标题"/>
          <p:cNvSpPr txBox="1">
            <a:spLocks noGrp="1"/>
          </p:cNvSpPr>
          <p:nvPr>
            <p:ph type="title" idx="3" hasCustomPrompt="1"/>
            <p:custDataLst>
              <p:tags r:id="rId4"/>
            </p:custDataLst>
          </p:nvPr>
        </p:nvSpPr>
        <p:spPr>
          <a:xfrm>
            <a:off x="551815" y="1823085"/>
            <a:ext cx="2317115" cy="2828925"/>
          </a:xfrm>
          <a:prstGeom prst="rect">
            <a:avLst/>
          </a:prstGeom>
          <a:noFill/>
        </p:spPr>
        <p:txBody>
          <a:bodyPr vert="eaVert"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9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alpha val="71000"/>
                      </a:schemeClr>
                    </a:gs>
                  </a:gsLst>
                  <a:lin ang="810000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 algn="ctr">
              <a:lnSpc>
                <a:spcPct val="120000"/>
              </a:lnSpc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cxnSp>
        <p:nvCxnSpPr>
          <p:cNvPr id="3145747" name="直接连接符 17"/>
          <p:cNvCxnSpPr/>
          <p:nvPr>
            <p:custDataLst>
              <p:tags r:id="rId5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9" name="直接连接符 22"/>
          <p:cNvCxnSpPr/>
          <p:nvPr>
            <p:custDataLst>
              <p:tags r:id="rId6"/>
            </p:custDataLst>
          </p:nvPr>
        </p:nvCxnSpPr>
        <p:spPr>
          <a:xfrm>
            <a:off x="505167" y="567342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8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cxnSp>
        <p:nvCxnSpPr>
          <p:cNvPr id="3145751" name="直接连接符 13"/>
          <p:cNvCxnSpPr/>
          <p:nvPr>
            <p:custDataLst>
              <p:tags r:id="rId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3" name="直接连接符 17"/>
          <p:cNvCxnSpPr/>
          <p:nvPr>
            <p:custDataLst>
              <p:tags r:id="rId2"/>
            </p:custDataLst>
          </p:nvPr>
        </p:nvCxnSpPr>
        <p:spPr>
          <a:xfrm>
            <a:off x="492369" y="62319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5" name="直接连接符 10"/>
          <p:cNvCxnSpPr/>
          <p:nvPr>
            <p:custDataLst>
              <p:tags r:id="rId3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7" name="直接连接符 22"/>
          <p:cNvCxnSpPr/>
          <p:nvPr>
            <p:custDataLst>
              <p:tags r:id="rId4"/>
            </p:custDataLst>
          </p:nvPr>
        </p:nvCxnSpPr>
        <p:spPr>
          <a:xfrm>
            <a:off x="505167" y="574430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04" name="标题"/>
          <p:cNvSpPr txBox="1">
            <a:spLocks noGrp="1"/>
          </p:cNvSpPr>
          <p:nvPr>
            <p:ph type="title" idx="5"/>
            <p:custDataLst>
              <p:tags r:id="rId5"/>
            </p:custDataLst>
          </p:nvPr>
        </p:nvSpPr>
        <p:spPr>
          <a:xfrm>
            <a:off x="2587943" y="3900842"/>
            <a:ext cx="7016115" cy="1617307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3600" b="0" i="0" u="none" strike="noStrike" kern="1200" cap="none" spc="300" normalizeH="0" baseline="0" noProof="1" err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06" name="矩形: 圆角 5"/>
          <p:cNvSpPr/>
          <p:nvPr>
            <p:custDataLst>
              <p:tags r:id="rId6"/>
            </p:custDataLst>
          </p:nvPr>
        </p:nvSpPr>
        <p:spPr>
          <a:xfrm rot="16200000">
            <a:off x="4876165" y="328930"/>
            <a:ext cx="2439670" cy="4037330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08" name="椭圆 8"/>
          <p:cNvSpPr/>
          <p:nvPr>
            <p:custDataLst>
              <p:tags r:id="rId7"/>
            </p:custDataLst>
          </p:nvPr>
        </p:nvSpPr>
        <p:spPr>
          <a:xfrm rot="16200000">
            <a:off x="4639945" y="1193165"/>
            <a:ext cx="155575" cy="162560"/>
          </a:xfrm>
          <a:prstGeom prst="ellipse">
            <a:avLst/>
          </a:prstGeom>
          <a:solidFill>
            <a:schemeClr val="bg2"/>
          </a:solidFill>
          <a:ln w="2857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10" name="VCG211375358076"/>
          <p:cNvSpPr/>
          <p:nvPr>
            <p:custDataLst>
              <p:tags r:id="rId8"/>
            </p:custDataLst>
          </p:nvPr>
        </p:nvSpPr>
        <p:spPr>
          <a:xfrm>
            <a:off x="4265295" y="1339850"/>
            <a:ext cx="3661410" cy="2063750"/>
          </a:xfrm>
          <a:prstGeom prst="roundRect">
            <a:avLst>
              <a:gd name="adj" fmla="val 50000"/>
            </a:avLst>
          </a:prstGeom>
          <a:blipFill>
            <a:blip r:embed="rId9"/>
            <a:stretch>
              <a:fillRect t="-329" b="-191002"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12" name="节编号"/>
          <p:cNvSpPr txBox="1">
            <a:spLocks noGrp="1"/>
          </p:cNvSpPr>
          <p:nvPr>
            <p:ph type="body" idx="1" hasCustomPrompt="1"/>
            <p:custDataLst>
              <p:tags r:id="rId10"/>
            </p:custDataLst>
          </p:nvPr>
        </p:nvSpPr>
        <p:spPr>
          <a:xfrm>
            <a:off x="5276215" y="1837055"/>
            <a:ext cx="1610995" cy="11811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9600" b="1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54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14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cxnSp>
        <p:nvCxnSpPr>
          <p:cNvPr id="3145759" name="直接连接符 10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20" name="正文"/>
          <p:cNvSpPr txBox="1">
            <a:spLocks noGrp="1"/>
          </p:cNvSpPr>
          <p:nvPr>
            <p:ph idx="3"/>
            <p:custDataLst>
              <p:tags r:id="rId2"/>
            </p:custDataLst>
          </p:nvPr>
        </p:nvSpPr>
        <p:spPr>
          <a:xfrm>
            <a:off x="6400800" y="1289050"/>
            <a:ext cx="5176520" cy="49606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2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330" y="1289050"/>
            <a:ext cx="5176520" cy="49606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6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cxnSp>
        <p:nvCxnSpPr>
          <p:cNvPr id="3145761" name="直接连接符 14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2" name="正文"/>
          <p:cNvSpPr txBox="1">
            <a:spLocks noGrp="1"/>
          </p:cNvSpPr>
          <p:nvPr>
            <p:ph idx="5"/>
            <p:custDataLst>
              <p:tags r:id="rId2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4" name="标题"/>
          <p:cNvSpPr txBox="1">
            <a:spLocks noGrp="1"/>
          </p:cNvSpPr>
          <p:nvPr>
            <p:ph type="title" idx="4"/>
            <p:custDataLst>
              <p:tags r:id="rId3"/>
            </p:custDataLst>
          </p:nvPr>
        </p:nvSpPr>
        <p:spPr>
          <a:xfrm>
            <a:off x="6235065" y="1353185"/>
            <a:ext cx="5342255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6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8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330" y="1353185"/>
            <a:ext cx="5342255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2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cxnSp>
        <p:nvCxnSpPr>
          <p:cNvPr id="3145763" name="直接连接符 6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48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0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cxnSp>
        <p:nvCxnSpPr>
          <p:cNvPr id="3145765" name="直接连接符 7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0" name="副标题"/>
          <p:cNvSpPr txBox="1">
            <a:spLocks noGrp="1"/>
          </p:cNvSpPr>
          <p:nvPr>
            <p:ph type="body" idx="2" hasCustomPrompt="1"/>
            <p:custDataLst>
              <p:tags r:id="rId2"/>
            </p:custDataLst>
          </p:nvPr>
        </p:nvSpPr>
        <p:spPr>
          <a:xfrm>
            <a:off x="608400" y="1030605"/>
            <a:ext cx="10968990" cy="50355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72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cxnSp>
        <p:nvCxnSpPr>
          <p:cNvPr id="3145767" name="直接连接符 11"/>
          <p:cNvCxnSpPr/>
          <p:nvPr>
            <p:custDataLst>
              <p:tags r:id="rId1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69" name="直接连接符 10"/>
          <p:cNvCxnSpPr/>
          <p:nvPr>
            <p:custDataLst>
              <p:tags r:id="rId2"/>
            </p:custDataLst>
          </p:nvPr>
        </p:nvCxnSpPr>
        <p:spPr>
          <a:xfrm>
            <a:off x="492369" y="62954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71" name="直接连接符 9"/>
          <p:cNvCxnSpPr/>
          <p:nvPr>
            <p:custDataLst>
              <p:tags r:id="rId3"/>
            </p:custDataLst>
          </p:nvPr>
        </p:nvCxnSpPr>
        <p:spPr>
          <a:xfrm>
            <a:off x="505167" y="574430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5" name="VCG41172951964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alphaModFix amt="14000"/>
          </a:blip>
          <a:srcRect b="5546"/>
          <a:stretch>
            <a:fillRect/>
          </a:stretch>
        </p:blipFill>
        <p:spPr>
          <a:xfrm>
            <a:off x="9565991" y="3138078"/>
            <a:ext cx="2627604" cy="3719922"/>
          </a:xfrm>
          <a:prstGeom prst="rect">
            <a:avLst/>
          </a:prstGeom>
        </p:spPr>
      </p:pic>
      <p:sp>
        <p:nvSpPr>
          <p:cNvPr id="1048780" name="VCG211375358076"/>
          <p:cNvSpPr/>
          <p:nvPr>
            <p:custDataLst>
              <p:tags r:id="rId6"/>
            </p:custDataLst>
          </p:nvPr>
        </p:nvSpPr>
        <p:spPr>
          <a:xfrm>
            <a:off x="1710690" y="994410"/>
            <a:ext cx="2967990" cy="4873625"/>
          </a:xfrm>
          <a:prstGeom prst="roundRect">
            <a:avLst>
              <a:gd name="adj" fmla="val 50000"/>
            </a:avLst>
          </a:prstGeom>
          <a:blipFill>
            <a:blip r:embed="rId7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82" name="矩形: 圆角 16"/>
          <p:cNvSpPr/>
          <p:nvPr>
            <p:custDataLst>
              <p:tags r:id="rId8"/>
            </p:custDataLst>
          </p:nvPr>
        </p:nvSpPr>
        <p:spPr>
          <a:xfrm>
            <a:off x="1553845" y="874395"/>
            <a:ext cx="3237865" cy="5131435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84" name="椭圆 17"/>
          <p:cNvSpPr/>
          <p:nvPr>
            <p:custDataLst>
              <p:tags r:id="rId9"/>
            </p:custDataLst>
          </p:nvPr>
        </p:nvSpPr>
        <p:spPr>
          <a:xfrm>
            <a:off x="4510405" y="1584960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rgbClr val="F6FB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86" name="椭圆 18"/>
          <p:cNvSpPr/>
          <p:nvPr>
            <p:custDataLst>
              <p:tags r:id="rId10"/>
            </p:custDataLst>
          </p:nvPr>
        </p:nvSpPr>
        <p:spPr>
          <a:xfrm>
            <a:off x="1511935" y="4551045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rgbClr val="F6FB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cxnSp>
        <p:nvCxnSpPr>
          <p:cNvPr id="3145773" name="直接连接符 19"/>
          <p:cNvCxnSpPr/>
          <p:nvPr>
            <p:custDataLst>
              <p:tags r:id="rId1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8" name="署名"/>
          <p:cNvSpPr txBox="1">
            <a:spLocks noGrp="1"/>
          </p:cNvSpPr>
          <p:nvPr>
            <p:ph type="body" idx="2"/>
            <p:custDataLst>
              <p:tags r:id="rId12"/>
            </p:custDataLst>
          </p:nvPr>
        </p:nvSpPr>
        <p:spPr>
          <a:xfrm>
            <a:off x="5807075" y="4437380"/>
            <a:ext cx="5518150" cy="135064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90" name="标题"/>
          <p:cNvSpPr txBox="1">
            <a:spLocks noGrp="1"/>
          </p:cNvSpPr>
          <p:nvPr>
            <p:ph type="title" idx="1" hasCustomPrompt="1"/>
            <p:custDataLst>
              <p:tags r:id="rId13"/>
            </p:custDataLst>
          </p:nvPr>
        </p:nvSpPr>
        <p:spPr>
          <a:xfrm>
            <a:off x="5793009" y="1584960"/>
            <a:ext cx="5532120" cy="2480842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8000" b="1" i="0" u="none" strike="noStrike" kern="1200" cap="none" spc="300" normalizeH="0" baseline="0" noProof="1">
                <a:gradFill>
                  <a:gsLst>
                    <a:gs pos="0">
                      <a:schemeClr val="accent1">
                        <a:lumMod val="75000"/>
                      </a:schemeClr>
                    </a:gs>
                    <a:gs pos="100000">
                      <a:schemeClr val="accent1"/>
                    </a:gs>
                  </a:gsLst>
                  <a:lin ang="810000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792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1.xml" /><Relationship Id="rId13" Type="http://schemas.openxmlformats.org/officeDocument/2006/relationships/tags" Target="../tags/tag92.xml" /><Relationship Id="rId14" Type="http://schemas.openxmlformats.org/officeDocument/2006/relationships/tags" Target="../tags/tag93.xml" /><Relationship Id="rId15" Type="http://schemas.openxmlformats.org/officeDocument/2006/relationships/tags" Target="../tags/tag94.xml" /><Relationship Id="rId16" Type="http://schemas.openxmlformats.org/officeDocument/2006/relationships/tags" Target="../tags/tag95.xml" /><Relationship Id="rId17" Type="http://schemas.openxmlformats.org/officeDocument/2006/relationships/tags" Target="../tags/tag96.xml" /><Relationship Id="rId18" Type="http://schemas.openxmlformats.org/officeDocument/2006/relationships/tags" Target="../tags/tag97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cxnSp>
        <p:nvCxnSpPr>
          <p:cNvPr id="3145729" name="直接连接符 7"/>
          <p:cNvCxnSpPr/>
          <p:nvPr>
            <p:custDataLst>
              <p:tags r:id="rId12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54" name="日期占位符 9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0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1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6"/>
            </p:custDataLst>
          </p:nvPr>
        </p:nvSpPr>
        <p:spPr>
          <a:xfrm>
            <a:off x="608330" y="1359535"/>
            <a:ext cx="10968990" cy="480758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/>
            <a:r>
              <a:rPr lang="zh-CN" altLang="en-US"/>
              <a:t>三级</a:t>
            </a:r>
            <a:endParaRPr lang="zh-CN" altLang="en-US"/>
          </a:p>
          <a:p>
            <a:pPr marR="0" lvl="3"/>
            <a:r>
              <a:rPr lang="zh-CN" altLang="en-US"/>
              <a:t>四级</a:t>
            </a:r>
            <a:endParaRPr lang="zh-CN" altLang="en-US"/>
          </a:p>
          <a:p>
            <a:pPr marR="0"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614680" y="365126"/>
            <a:ext cx="10962640" cy="596762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4816" r:id="rId2"/>
    <p:sldLayoutId id="2147494817" r:id="rId3"/>
    <p:sldLayoutId id="2147494818" r:id="rId4"/>
    <p:sldLayoutId id="2147494819" r:id="rId5"/>
    <p:sldLayoutId id="2147494820" r:id="rId6"/>
    <p:sldLayoutId id="2147494821" r:id="rId7"/>
    <p:sldLayoutId id="2147494822" r:id="rId8"/>
    <p:sldLayoutId id="2147494823" r:id="rId9"/>
    <p:sldLayoutId id="2147494824" r:id="rId10"/>
    <p:sldLayoutId id="2147494825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gradFill>
            <a:gsLst>
              <a:gs pos="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2700000" scaled="0"/>
          </a:gradFill>
          <a:latin typeface="+mj-ea"/>
          <a:ea typeface="+mj-ea"/>
          <a:cs typeface="MiSans Normal" panose="00000500000000000000" pitchFamily="2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MiSans Normal" panose="00000500000000000000" pitchFamily="2" charset="-122"/>
          <a:sym typeface="+mn-ea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8.xml" /><Relationship Id="rId4" Type="http://schemas.openxmlformats.org/officeDocument/2006/relationships/tags" Target="../tags/tag99.xml" /><Relationship Id="rId5" Type="http://schemas.openxmlformats.org/officeDocument/2006/relationships/tags" Target="../tags/tag100.xml" /><Relationship Id="rId6" Type="http://schemas.openxmlformats.org/officeDocument/2006/relationships/tags" Target="../tags/tag10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14" Type="http://schemas.openxmlformats.org/officeDocument/2006/relationships/tags" Target="../tags/tag113.xml" /><Relationship Id="rId15" Type="http://schemas.openxmlformats.org/officeDocument/2006/relationships/tags" Target="../tags/tag114.xml" /><Relationship Id="rId16" Type="http://schemas.openxmlformats.org/officeDocument/2006/relationships/tags" Target="../tags/tag115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116.xml" /><Relationship Id="rId4" Type="http://schemas.openxmlformats.org/officeDocument/2006/relationships/tags" Target="../tags/tag117.xml" /><Relationship Id="rId5" Type="http://schemas.openxmlformats.org/officeDocument/2006/relationships/tags" Target="../tags/tag11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119.xml" /><Relationship Id="rId4" Type="http://schemas.openxmlformats.org/officeDocument/2006/relationships/tags" Target="../tags/tag120.xml" /><Relationship Id="rId5" Type="http://schemas.openxmlformats.org/officeDocument/2006/relationships/tags" Target="../tags/tag12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0.xml" /><Relationship Id="rId11" Type="http://schemas.openxmlformats.org/officeDocument/2006/relationships/tags" Target="../tags/tag131.xml" /><Relationship Id="rId12" Type="http://schemas.openxmlformats.org/officeDocument/2006/relationships/tags" Target="../tags/tag132.xml" /><Relationship Id="rId13" Type="http://schemas.openxmlformats.org/officeDocument/2006/relationships/tags" Target="../tags/tag133.xml" /><Relationship Id="rId14" Type="http://schemas.openxmlformats.org/officeDocument/2006/relationships/tags" Target="../tags/tag134.xml" /><Relationship Id="rId15" Type="http://schemas.openxmlformats.org/officeDocument/2006/relationships/tags" Target="../tags/tag135.xml" /><Relationship Id="rId16" Type="http://schemas.openxmlformats.org/officeDocument/2006/relationships/tags" Target="../tags/tag136.xml" /><Relationship Id="rId17" Type="http://schemas.openxmlformats.org/officeDocument/2006/relationships/tags" Target="../tags/tag137.xml" /><Relationship Id="rId2" Type="http://schemas.openxmlformats.org/officeDocument/2006/relationships/tags" Target="../tags/tag122.xml" /><Relationship Id="rId3" Type="http://schemas.openxmlformats.org/officeDocument/2006/relationships/tags" Target="../tags/tag123.xml" /><Relationship Id="rId4" Type="http://schemas.openxmlformats.org/officeDocument/2006/relationships/tags" Target="../tags/tag124.xml" /><Relationship Id="rId5" Type="http://schemas.openxmlformats.org/officeDocument/2006/relationships/tags" Target="../tags/tag125.xml" /><Relationship Id="rId6" Type="http://schemas.openxmlformats.org/officeDocument/2006/relationships/tags" Target="../tags/tag126.xml" /><Relationship Id="rId7" Type="http://schemas.openxmlformats.org/officeDocument/2006/relationships/tags" Target="../tags/tag127.xml" /><Relationship Id="rId8" Type="http://schemas.openxmlformats.org/officeDocument/2006/relationships/tags" Target="../tags/tag128.xml" /><Relationship Id="rId9" Type="http://schemas.openxmlformats.org/officeDocument/2006/relationships/tags" Target="../tags/tag12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8.xml" /><Relationship Id="rId11" Type="http://schemas.openxmlformats.org/officeDocument/2006/relationships/tags" Target="../tags/tag159.xml" /><Relationship Id="rId12" Type="http://schemas.openxmlformats.org/officeDocument/2006/relationships/tags" Target="../tags/tag160.xml" /><Relationship Id="rId13" Type="http://schemas.openxmlformats.org/officeDocument/2006/relationships/tags" Target="../tags/tag161.xml" /><Relationship Id="rId14" Type="http://schemas.openxmlformats.org/officeDocument/2006/relationships/tags" Target="../tags/tag162.xml" /><Relationship Id="rId15" Type="http://schemas.openxmlformats.org/officeDocument/2006/relationships/tags" Target="../tags/tag163.xml" /><Relationship Id="rId16" Type="http://schemas.openxmlformats.org/officeDocument/2006/relationships/tags" Target="../tags/tag164.xml" /><Relationship Id="rId17" Type="http://schemas.openxmlformats.org/officeDocument/2006/relationships/tags" Target="../tags/tag165.xml" /><Relationship Id="rId18" Type="http://schemas.openxmlformats.org/officeDocument/2006/relationships/tags" Target="../tags/tag166.xml" /><Relationship Id="rId19" Type="http://schemas.openxmlformats.org/officeDocument/2006/relationships/tags" Target="../tags/tag167.xml" /><Relationship Id="rId2" Type="http://schemas.openxmlformats.org/officeDocument/2006/relationships/tags" Target="../tags/tag150.xml" /><Relationship Id="rId20" Type="http://schemas.openxmlformats.org/officeDocument/2006/relationships/tags" Target="../tags/tag168.xml" /><Relationship Id="rId21" Type="http://schemas.openxmlformats.org/officeDocument/2006/relationships/tags" Target="../tags/tag169.xml" /><Relationship Id="rId22" Type="http://schemas.openxmlformats.org/officeDocument/2006/relationships/tags" Target="../tags/tag170.xml" /><Relationship Id="rId23" Type="http://schemas.openxmlformats.org/officeDocument/2006/relationships/tags" Target="../tags/tag171.xml" /><Relationship Id="rId24" Type="http://schemas.openxmlformats.org/officeDocument/2006/relationships/tags" Target="../tags/tag172.xml" /><Relationship Id="rId25" Type="http://schemas.openxmlformats.org/officeDocument/2006/relationships/tags" Target="../tags/tag173.xml" /><Relationship Id="rId26" Type="http://schemas.openxmlformats.org/officeDocument/2006/relationships/tags" Target="../tags/tag174.xml" /><Relationship Id="rId27" Type="http://schemas.openxmlformats.org/officeDocument/2006/relationships/tags" Target="../tags/tag175.xml" /><Relationship Id="rId28" Type="http://schemas.openxmlformats.org/officeDocument/2006/relationships/tags" Target="../tags/tag176.xml" /><Relationship Id="rId29" Type="http://schemas.openxmlformats.org/officeDocument/2006/relationships/tags" Target="../tags/tag177.xml" /><Relationship Id="rId3" Type="http://schemas.openxmlformats.org/officeDocument/2006/relationships/tags" Target="../tags/tag151.xml" /><Relationship Id="rId30" Type="http://schemas.openxmlformats.org/officeDocument/2006/relationships/tags" Target="../tags/tag178.xml" /><Relationship Id="rId4" Type="http://schemas.openxmlformats.org/officeDocument/2006/relationships/tags" Target="../tags/tag152.xml" /><Relationship Id="rId5" Type="http://schemas.openxmlformats.org/officeDocument/2006/relationships/tags" Target="../tags/tag153.xml" /><Relationship Id="rId6" Type="http://schemas.openxmlformats.org/officeDocument/2006/relationships/tags" Target="../tags/tag154.xml" /><Relationship Id="rId7" Type="http://schemas.openxmlformats.org/officeDocument/2006/relationships/tags" Target="../tags/tag155.xml" /><Relationship Id="rId8" Type="http://schemas.openxmlformats.org/officeDocument/2006/relationships/tags" Target="../tags/tag156.xml" /><Relationship Id="rId9" Type="http://schemas.openxmlformats.org/officeDocument/2006/relationships/tags" Target="../tags/tag15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9.xml" /><Relationship Id="rId3" Type="http://schemas.openxmlformats.org/officeDocument/2006/relationships/tags" Target="../tags/tag180.xml" /><Relationship Id="rId4" Type="http://schemas.openxmlformats.org/officeDocument/2006/relationships/tags" Target="../tags/tag181.xml" /><Relationship Id="rId5" Type="http://schemas.openxmlformats.org/officeDocument/2006/relationships/tags" Target="../tags/tag18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183.xml" /><Relationship Id="rId4" Type="http://schemas.openxmlformats.org/officeDocument/2006/relationships/tags" Target="../tags/tag184.xml" /><Relationship Id="rId5" Type="http://schemas.openxmlformats.org/officeDocument/2006/relationships/tags" Target="../tags/tag18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4.xml" /><Relationship Id="rId11" Type="http://schemas.openxmlformats.org/officeDocument/2006/relationships/tags" Target="../tags/tag195.xml" /><Relationship Id="rId12" Type="http://schemas.openxmlformats.org/officeDocument/2006/relationships/tags" Target="../tags/tag196.xml" /><Relationship Id="rId13" Type="http://schemas.openxmlformats.org/officeDocument/2006/relationships/tags" Target="../tags/tag197.xml" /><Relationship Id="rId14" Type="http://schemas.openxmlformats.org/officeDocument/2006/relationships/tags" Target="../tags/tag198.xml" /><Relationship Id="rId15" Type="http://schemas.openxmlformats.org/officeDocument/2006/relationships/tags" Target="../tags/tag199.xml" /><Relationship Id="rId16" Type="http://schemas.openxmlformats.org/officeDocument/2006/relationships/tags" Target="../tags/tag200.xml" /><Relationship Id="rId17" Type="http://schemas.openxmlformats.org/officeDocument/2006/relationships/tags" Target="../tags/tag201.xml" /><Relationship Id="rId2" Type="http://schemas.openxmlformats.org/officeDocument/2006/relationships/tags" Target="../tags/tag186.xml" /><Relationship Id="rId3" Type="http://schemas.openxmlformats.org/officeDocument/2006/relationships/tags" Target="../tags/tag187.xml" /><Relationship Id="rId4" Type="http://schemas.openxmlformats.org/officeDocument/2006/relationships/tags" Target="../tags/tag188.xml" /><Relationship Id="rId5" Type="http://schemas.openxmlformats.org/officeDocument/2006/relationships/tags" Target="../tags/tag189.xml" /><Relationship Id="rId6" Type="http://schemas.openxmlformats.org/officeDocument/2006/relationships/tags" Target="../tags/tag190.xml" /><Relationship Id="rId7" Type="http://schemas.openxmlformats.org/officeDocument/2006/relationships/tags" Target="../tags/tag191.xml" /><Relationship Id="rId8" Type="http://schemas.openxmlformats.org/officeDocument/2006/relationships/tags" Target="../tags/tag192.xml" /><Relationship Id="rId9" Type="http://schemas.openxmlformats.org/officeDocument/2006/relationships/tags" Target="../tags/tag19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0.xml" /><Relationship Id="rId11" Type="http://schemas.openxmlformats.org/officeDocument/2006/relationships/tags" Target="../tags/tag211.xml" /><Relationship Id="rId12" Type="http://schemas.openxmlformats.org/officeDocument/2006/relationships/tags" Target="../tags/tag212.xml" /><Relationship Id="rId13" Type="http://schemas.openxmlformats.org/officeDocument/2006/relationships/tags" Target="../tags/tag213.xml" /><Relationship Id="rId14" Type="http://schemas.openxmlformats.org/officeDocument/2006/relationships/tags" Target="../tags/tag214.xml" /><Relationship Id="rId15" Type="http://schemas.openxmlformats.org/officeDocument/2006/relationships/tags" Target="../tags/tag215.xml" /><Relationship Id="rId16" Type="http://schemas.openxmlformats.org/officeDocument/2006/relationships/tags" Target="../tags/tag216.xml" /><Relationship Id="rId17" Type="http://schemas.openxmlformats.org/officeDocument/2006/relationships/tags" Target="../tags/tag217.xml" /><Relationship Id="rId2" Type="http://schemas.openxmlformats.org/officeDocument/2006/relationships/tags" Target="../tags/tag202.xml" /><Relationship Id="rId3" Type="http://schemas.openxmlformats.org/officeDocument/2006/relationships/tags" Target="../tags/tag203.xml" /><Relationship Id="rId4" Type="http://schemas.openxmlformats.org/officeDocument/2006/relationships/tags" Target="../tags/tag204.xml" /><Relationship Id="rId5" Type="http://schemas.openxmlformats.org/officeDocument/2006/relationships/tags" Target="../tags/tag205.xml" /><Relationship Id="rId6" Type="http://schemas.openxmlformats.org/officeDocument/2006/relationships/tags" Target="../tags/tag206.xml" /><Relationship Id="rId7" Type="http://schemas.openxmlformats.org/officeDocument/2006/relationships/tags" Target="../tags/tag207.xml" /><Relationship Id="rId8" Type="http://schemas.openxmlformats.org/officeDocument/2006/relationships/tags" Target="../tags/tag208.xml" /><Relationship Id="rId9" Type="http://schemas.openxmlformats.org/officeDocument/2006/relationships/tags" Target="../tags/tag20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6.xml" /><Relationship Id="rId11" Type="http://schemas.openxmlformats.org/officeDocument/2006/relationships/tags" Target="../tags/tag227.xml" /><Relationship Id="rId12" Type="http://schemas.openxmlformats.org/officeDocument/2006/relationships/tags" Target="../tags/tag228.xml" /><Relationship Id="rId13" Type="http://schemas.openxmlformats.org/officeDocument/2006/relationships/tags" Target="../tags/tag229.xml" /><Relationship Id="rId2" Type="http://schemas.openxmlformats.org/officeDocument/2006/relationships/tags" Target="../tags/tag218.xml" /><Relationship Id="rId3" Type="http://schemas.openxmlformats.org/officeDocument/2006/relationships/tags" Target="../tags/tag219.xml" /><Relationship Id="rId4" Type="http://schemas.openxmlformats.org/officeDocument/2006/relationships/tags" Target="../tags/tag220.xml" /><Relationship Id="rId5" Type="http://schemas.openxmlformats.org/officeDocument/2006/relationships/tags" Target="../tags/tag221.xml" /><Relationship Id="rId6" Type="http://schemas.openxmlformats.org/officeDocument/2006/relationships/tags" Target="../tags/tag222.xml" /><Relationship Id="rId7" Type="http://schemas.openxmlformats.org/officeDocument/2006/relationships/tags" Target="../tags/tag223.xml" /><Relationship Id="rId8" Type="http://schemas.openxmlformats.org/officeDocument/2006/relationships/tags" Target="../tags/tag224.xml" /><Relationship Id="rId9" Type="http://schemas.openxmlformats.org/officeDocument/2006/relationships/tags" Target="../tags/tag22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30.xml" /><Relationship Id="rId3" Type="http://schemas.openxmlformats.org/officeDocument/2006/relationships/tags" Target="../tags/tag231.xml" /><Relationship Id="rId4" Type="http://schemas.openxmlformats.org/officeDocument/2006/relationships/tags" Target="../tags/tag232.xml" /><Relationship Id="rId5" Type="http://schemas.openxmlformats.org/officeDocument/2006/relationships/tags" Target="../tags/tag233.xml" /><Relationship Id="rId6" Type="http://schemas.openxmlformats.org/officeDocument/2006/relationships/tags" Target="../tags/tag234.xml" /><Relationship Id="rId7" Type="http://schemas.openxmlformats.org/officeDocument/2006/relationships/tags" Target="../tags/tag235.xml" /><Relationship Id="rId8" Type="http://schemas.openxmlformats.org/officeDocument/2006/relationships/tags" Target="../tags/tag236.xml" /><Relationship Id="rId9" Type="http://schemas.openxmlformats.org/officeDocument/2006/relationships/tags" Target="../tags/tag237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38.xml" /><Relationship Id="rId3" Type="http://schemas.openxmlformats.org/officeDocument/2006/relationships/tags" Target="../tags/tag239.xml" /><Relationship Id="rId4" Type="http://schemas.openxmlformats.org/officeDocument/2006/relationships/tags" Target="../tags/tag240.xml" /><Relationship Id="rId5" Type="http://schemas.openxmlformats.org/officeDocument/2006/relationships/tags" Target="../tags/tag241.xml" /><Relationship Id="rId6" Type="http://schemas.openxmlformats.org/officeDocument/2006/relationships/tags" Target="../tags/tag242.xml" /><Relationship Id="rId7" Type="http://schemas.openxmlformats.org/officeDocument/2006/relationships/tags" Target="../tags/tag243.xml" /><Relationship Id="rId8" Type="http://schemas.openxmlformats.org/officeDocument/2006/relationships/tags" Target="../tags/tag244.xml" /><Relationship Id="rId9" Type="http://schemas.openxmlformats.org/officeDocument/2006/relationships/tags" Target="../tags/tag245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6.xml" /><Relationship Id="rId3" Type="http://schemas.openxmlformats.org/officeDocument/2006/relationships/tags" Target="../tags/tag246.xml" /><Relationship Id="rId4" Type="http://schemas.openxmlformats.org/officeDocument/2006/relationships/tags" Target="../tags/tag247.xml" /><Relationship Id="rId5" Type="http://schemas.openxmlformats.org/officeDocument/2006/relationships/tags" Target="../tags/tag248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8046020002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标题 7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跟着音乐去旅行</a:t>
            </a:r>
            <a:endParaRPr lang="zh-CN" altLang="en-US"/>
          </a:p>
        </p:txBody>
      </p:sp>
    </p:spTree>
    <p:custDataLst>
      <p:tags r:id="rId6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18" name="标题 1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20" name="序号"/>
          <p:cNvSpPr txBox="1"/>
          <p:nvPr>
            <p:custDataLst>
              <p:tags r:id="rId4"/>
            </p:custDataLst>
          </p:nvPr>
        </p:nvSpPr>
        <p:spPr>
          <a:xfrm>
            <a:off x="3342005" y="133921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01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2" name="标题"/>
          <p:cNvSpPr txBox="1"/>
          <p:nvPr>
            <p:custDataLst>
              <p:tags r:id="rId5"/>
            </p:custDataLst>
          </p:nvPr>
        </p:nvSpPr>
        <p:spPr>
          <a:xfrm>
            <a:off x="4284980" y="1049020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添加目录文本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4" name="序号"/>
          <p:cNvSpPr txBox="1"/>
          <p:nvPr>
            <p:custDataLst>
              <p:tags r:id="rId6"/>
            </p:custDataLst>
          </p:nvPr>
        </p:nvSpPr>
        <p:spPr>
          <a:xfrm>
            <a:off x="7534275" y="133921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02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6" name="标题"/>
          <p:cNvSpPr txBox="1"/>
          <p:nvPr>
            <p:custDataLst>
              <p:tags r:id="rId7"/>
            </p:custDataLst>
          </p:nvPr>
        </p:nvSpPr>
        <p:spPr>
          <a:xfrm>
            <a:off x="8477250" y="1049020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音乐与旅行的关系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8" name="序号"/>
          <p:cNvSpPr txBox="1"/>
          <p:nvPr>
            <p:custDataLst>
              <p:tags r:id="rId8"/>
            </p:custDataLst>
          </p:nvPr>
        </p:nvSpPr>
        <p:spPr>
          <a:xfrm>
            <a:off x="3342005" y="3003550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03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0" name="标题"/>
          <p:cNvSpPr txBox="1"/>
          <p:nvPr>
            <p:custDataLst>
              <p:tags r:id="rId9"/>
            </p:custDataLst>
          </p:nvPr>
        </p:nvSpPr>
        <p:spPr>
          <a:xfrm>
            <a:off x="4284980" y="2713355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PPT课件内容概览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2" name="序号"/>
          <p:cNvSpPr txBox="1"/>
          <p:nvPr>
            <p:custDataLst>
              <p:tags r:id="rId10"/>
            </p:custDataLst>
          </p:nvPr>
        </p:nvSpPr>
        <p:spPr>
          <a:xfrm>
            <a:off x="7534275" y="3003550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04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4" name="标题"/>
          <p:cNvSpPr txBox="1"/>
          <p:nvPr>
            <p:custDataLst>
              <p:tags r:id="rId11"/>
            </p:custDataLst>
          </p:nvPr>
        </p:nvSpPr>
        <p:spPr>
          <a:xfrm>
            <a:off x="8477250" y="2713355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PPT课件设计亮点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6" name="序号"/>
          <p:cNvSpPr txBox="1"/>
          <p:nvPr>
            <p:custDataLst>
              <p:tags r:id="rId12"/>
            </p:custDataLst>
          </p:nvPr>
        </p:nvSpPr>
        <p:spPr>
          <a:xfrm>
            <a:off x="3342005" y="466788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05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8" name="标题"/>
          <p:cNvSpPr txBox="1"/>
          <p:nvPr>
            <p:custDataLst>
              <p:tags r:id="rId13"/>
            </p:custDataLst>
          </p:nvPr>
        </p:nvSpPr>
        <p:spPr>
          <a:xfrm>
            <a:off x="4284980" y="4377690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PPT课件制作技巧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40" name="序号"/>
          <p:cNvSpPr txBox="1"/>
          <p:nvPr>
            <p:custDataLst>
              <p:tags r:id="rId14"/>
            </p:custDataLst>
          </p:nvPr>
        </p:nvSpPr>
        <p:spPr>
          <a:xfrm>
            <a:off x="7534275" y="466788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06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42" name="标题"/>
          <p:cNvSpPr txBox="1"/>
          <p:nvPr>
            <p:custDataLst>
              <p:tags r:id="rId15"/>
            </p:custDataLst>
          </p:nvPr>
        </p:nvSpPr>
        <p:spPr>
          <a:xfrm>
            <a:off x="8477250" y="4377690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PPT课件的应用场景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</p:spTree>
    <p:custDataLst>
      <p:tags r:id="rId16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72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单击添加文档标题</a:t>
            </a:r>
            <a:endParaRPr lang="zh-CN" altLang="en-US"/>
          </a:p>
        </p:txBody>
      </p:sp>
      <p:sp>
        <p:nvSpPr>
          <p:cNvPr id="1048874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5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20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音乐与旅行的关系</a:t>
            </a:r>
            <a:endParaRPr lang="zh-CN" altLang="en-US"/>
          </a:p>
        </p:txBody>
      </p:sp>
      <p:sp>
        <p:nvSpPr>
          <p:cNvPr id="1048922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5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9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音乐激发旅行欲望</a:t>
            </a:r>
            <a:endParaRPr lang="zh-CN" altLang="en-US"/>
          </a:p>
        </p:txBody>
      </p:sp>
      <p:sp>
        <p:nvSpPr>
          <p:cNvPr id="1048998" name="对角圆角矩形 15"/>
          <p:cNvSpPr/>
          <p:nvPr>
            <p:custDataLst>
              <p:tags r:id="rId2"/>
            </p:custDataLst>
          </p:nvPr>
        </p:nvSpPr>
        <p:spPr>
          <a:xfrm>
            <a:off x="1305000" y="4106881"/>
            <a:ext cx="9575806" cy="80710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0" name="对角圆角矩形 16"/>
          <p:cNvSpPr/>
          <p:nvPr>
            <p:custDataLst>
              <p:tags r:id="rId3"/>
            </p:custDataLst>
          </p:nvPr>
        </p:nvSpPr>
        <p:spPr>
          <a:xfrm>
            <a:off x="1305000" y="3960308"/>
            <a:ext cx="582800" cy="55611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2" name="直角三角形 17"/>
          <p:cNvSpPr/>
          <p:nvPr>
            <p:custDataLst>
              <p:tags r:id="rId4"/>
            </p:custDataLst>
          </p:nvPr>
        </p:nvSpPr>
        <p:spPr>
          <a:xfrm>
            <a:off x="1887930" y="3960981"/>
            <a:ext cx="87808" cy="146346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4" name="文本框 27"/>
          <p:cNvSpPr txBox="1"/>
          <p:nvPr>
            <p:custDataLst>
              <p:tags r:id="rId5"/>
            </p:custDataLst>
          </p:nvPr>
        </p:nvSpPr>
        <p:spPr>
          <a:xfrm>
            <a:off x="1925582" y="4118311"/>
            <a:ext cx="8652018" cy="79320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音乐可以唤起人们对自然美景的向往和追求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6" name="对角圆角矩形 52"/>
          <p:cNvSpPr/>
          <p:nvPr>
            <p:custDataLst>
              <p:tags r:id="rId6"/>
            </p:custDataLst>
          </p:nvPr>
        </p:nvSpPr>
        <p:spPr>
          <a:xfrm>
            <a:off x="1305000" y="1436295"/>
            <a:ext cx="9575806" cy="80710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8" name="对角圆角矩形 53"/>
          <p:cNvSpPr/>
          <p:nvPr>
            <p:custDataLst>
              <p:tags r:id="rId7"/>
            </p:custDataLst>
          </p:nvPr>
        </p:nvSpPr>
        <p:spPr>
          <a:xfrm>
            <a:off x="1305000" y="1289050"/>
            <a:ext cx="582800" cy="55611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10" name="直角三角形 54"/>
          <p:cNvSpPr/>
          <p:nvPr>
            <p:custDataLst>
              <p:tags r:id="rId8"/>
            </p:custDataLst>
          </p:nvPr>
        </p:nvSpPr>
        <p:spPr>
          <a:xfrm>
            <a:off x="1887930" y="1289722"/>
            <a:ext cx="87808" cy="146346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12" name="文本框 56"/>
          <p:cNvSpPr txBox="1"/>
          <p:nvPr>
            <p:custDataLst>
              <p:tags r:id="rId9"/>
            </p:custDataLst>
          </p:nvPr>
        </p:nvSpPr>
        <p:spPr>
          <a:xfrm>
            <a:off x="1925582" y="1439657"/>
            <a:ext cx="8652018" cy="79320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音乐可以唤起人们对未知世界的好奇心和探索欲望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4" name="对角圆角矩形 5"/>
          <p:cNvSpPr/>
          <p:nvPr>
            <p:custDataLst>
              <p:tags r:id="rId10"/>
            </p:custDataLst>
          </p:nvPr>
        </p:nvSpPr>
        <p:spPr>
          <a:xfrm>
            <a:off x="1305000" y="2771588"/>
            <a:ext cx="9575806" cy="80710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16" name="对角圆角矩形 6"/>
          <p:cNvSpPr/>
          <p:nvPr>
            <p:custDataLst>
              <p:tags r:id="rId11"/>
            </p:custDataLst>
          </p:nvPr>
        </p:nvSpPr>
        <p:spPr>
          <a:xfrm>
            <a:off x="1305000" y="2624343"/>
            <a:ext cx="582800" cy="55611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18" name="直角三角形 7"/>
          <p:cNvSpPr/>
          <p:nvPr>
            <p:custDataLst>
              <p:tags r:id="rId12"/>
            </p:custDataLst>
          </p:nvPr>
        </p:nvSpPr>
        <p:spPr>
          <a:xfrm>
            <a:off x="1887930" y="2625688"/>
            <a:ext cx="87808" cy="146346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0" name="文本框 8"/>
          <p:cNvSpPr txBox="1"/>
          <p:nvPr>
            <p:custDataLst>
              <p:tags r:id="rId13"/>
            </p:custDataLst>
          </p:nvPr>
        </p:nvSpPr>
        <p:spPr>
          <a:xfrm>
            <a:off x="1925582" y="2783018"/>
            <a:ext cx="8652018" cy="79320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音乐可以激发人们对不同文化和生活方式的兴趣和向往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2" name="对角圆角矩形 9"/>
          <p:cNvSpPr/>
          <p:nvPr>
            <p:custDataLst>
              <p:tags r:id="rId14"/>
            </p:custDataLst>
          </p:nvPr>
        </p:nvSpPr>
        <p:spPr>
          <a:xfrm>
            <a:off x="1305000" y="5442847"/>
            <a:ext cx="9575806" cy="80710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4" name="对角圆角矩形 10"/>
          <p:cNvSpPr/>
          <p:nvPr>
            <p:custDataLst>
              <p:tags r:id="rId15"/>
            </p:custDataLst>
          </p:nvPr>
        </p:nvSpPr>
        <p:spPr>
          <a:xfrm>
            <a:off x="1305000" y="5295601"/>
            <a:ext cx="582800" cy="55611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6" name="直角三角形 11"/>
          <p:cNvSpPr/>
          <p:nvPr>
            <p:custDataLst>
              <p:tags r:id="rId16"/>
            </p:custDataLst>
          </p:nvPr>
        </p:nvSpPr>
        <p:spPr>
          <a:xfrm>
            <a:off x="1887930" y="5296274"/>
            <a:ext cx="87808" cy="146346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8" name="文本框 12"/>
          <p:cNvSpPr txBox="1"/>
          <p:nvPr>
            <p:custDataLst>
              <p:tags r:id="rId17"/>
            </p:custDataLst>
          </p:nvPr>
        </p:nvSpPr>
        <p:spPr>
          <a:xfrm>
            <a:off x="1925582" y="5453604"/>
            <a:ext cx="8652018" cy="79320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音乐可以激发人们对历史和文化的探索和思考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62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音乐营造旅行氛围</a:t>
            </a:r>
            <a:endParaRPr lang="zh-CN" altLang="en-US"/>
          </a:p>
        </p:txBody>
      </p:sp>
      <p:sp>
        <p:nvSpPr>
          <p:cNvPr id="1049064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156363" y="1289050"/>
            <a:ext cx="4564660" cy="232595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66" name="矩形 65"/>
          <p:cNvSpPr/>
          <p:nvPr>
            <p:custDataLst>
              <p:tags r:id="rId3"/>
            </p:custDataLst>
          </p:nvPr>
        </p:nvSpPr>
        <p:spPr>
          <a:xfrm>
            <a:off x="1038552" y="1664323"/>
            <a:ext cx="225136" cy="22513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8" name="文本框 66"/>
          <p:cNvSpPr txBox="1"/>
          <p:nvPr>
            <p:custDataLst>
              <p:tags r:id="rId4"/>
            </p:custDataLst>
          </p:nvPr>
        </p:nvSpPr>
        <p:spPr>
          <a:xfrm>
            <a:off x="1432357" y="1561735"/>
            <a:ext cx="4012681" cy="131536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音乐可以激发旅行的热情和期待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070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22701" y="1289050"/>
            <a:ext cx="4564660" cy="232595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2" name="矩形 69"/>
          <p:cNvSpPr/>
          <p:nvPr>
            <p:custDataLst>
              <p:tags r:id="rId6"/>
            </p:custDataLst>
          </p:nvPr>
        </p:nvSpPr>
        <p:spPr>
          <a:xfrm>
            <a:off x="6404229" y="1664323"/>
            <a:ext cx="225136" cy="22513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4" name="文本框 70"/>
          <p:cNvSpPr txBox="1"/>
          <p:nvPr>
            <p:custDataLst>
              <p:tags r:id="rId7"/>
            </p:custDataLst>
          </p:nvPr>
        </p:nvSpPr>
        <p:spPr>
          <a:xfrm>
            <a:off x="6798696" y="1561735"/>
            <a:ext cx="4012681" cy="131536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音乐可以缓解旅行的疲劳和压力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076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156363" y="3923904"/>
            <a:ext cx="4564660" cy="232595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78" name="文本框 74"/>
          <p:cNvSpPr txBox="1"/>
          <p:nvPr>
            <p:custDataLst>
              <p:tags r:id="rId9"/>
            </p:custDataLst>
          </p:nvPr>
        </p:nvSpPr>
        <p:spPr>
          <a:xfrm>
            <a:off x="1432357" y="4195927"/>
            <a:ext cx="4012681" cy="131536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音乐可以增强旅行的体验和记忆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080" name="矩形 73"/>
          <p:cNvSpPr/>
          <p:nvPr>
            <p:custDataLst>
              <p:tags r:id="rId10"/>
            </p:custDataLst>
          </p:nvPr>
        </p:nvSpPr>
        <p:spPr>
          <a:xfrm>
            <a:off x="1038552" y="4299177"/>
            <a:ext cx="225136" cy="22513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2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82930" y="3923904"/>
            <a:ext cx="4564660" cy="232595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4" name="矩形 84"/>
          <p:cNvSpPr/>
          <p:nvPr>
            <p:custDataLst>
              <p:tags r:id="rId12"/>
            </p:custDataLst>
          </p:nvPr>
        </p:nvSpPr>
        <p:spPr>
          <a:xfrm>
            <a:off x="6465120" y="4299177"/>
            <a:ext cx="225136" cy="22513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6" name="文本框 85"/>
          <p:cNvSpPr txBox="1"/>
          <p:nvPr>
            <p:custDataLst>
              <p:tags r:id="rId13"/>
            </p:custDataLst>
          </p:nvPr>
        </p:nvSpPr>
        <p:spPr>
          <a:xfrm>
            <a:off x="6858925" y="4195927"/>
            <a:ext cx="4012681" cy="131536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音乐可以促进旅行的交流和互动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20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音乐传递旅行情感</a:t>
            </a:r>
            <a:endParaRPr lang="zh-CN" altLang="en-US"/>
          </a:p>
        </p:txBody>
      </p:sp>
      <p:sp>
        <p:nvSpPr>
          <p:cNvPr id="1049122" name="椭圆 262"/>
          <p:cNvSpPr/>
          <p:nvPr>
            <p:custDataLst>
              <p:tags r:id="rId2"/>
            </p:custDataLst>
          </p:nvPr>
        </p:nvSpPr>
        <p:spPr>
          <a:xfrm>
            <a:off x="2414057" y="4021626"/>
            <a:ext cx="7357027" cy="1924766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24" name="椭圆 263"/>
          <p:cNvSpPr/>
          <p:nvPr>
            <p:custDataLst>
              <p:tags r:id="rId3"/>
            </p:custDataLst>
          </p:nvPr>
        </p:nvSpPr>
        <p:spPr>
          <a:xfrm>
            <a:off x="3266271" y="4102011"/>
            <a:ext cx="5577986" cy="1652921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26" name="椭圆 264"/>
          <p:cNvSpPr/>
          <p:nvPr>
            <p:custDataLst>
              <p:tags r:id="rId4"/>
            </p:custDataLst>
          </p:nvPr>
        </p:nvSpPr>
        <p:spPr>
          <a:xfrm>
            <a:off x="4064242" y="4338592"/>
            <a:ext cx="3981146" cy="1179731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28" name="椭圆 265"/>
          <p:cNvSpPr/>
          <p:nvPr>
            <p:custDataLst>
              <p:tags r:id="rId5"/>
            </p:custDataLst>
          </p:nvPr>
        </p:nvSpPr>
        <p:spPr>
          <a:xfrm>
            <a:off x="4738693" y="4538575"/>
            <a:ext cx="2631992" cy="779937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30" name="椭圆 266"/>
          <p:cNvSpPr/>
          <p:nvPr>
            <p:custDataLst>
              <p:tags r:id="rId6"/>
            </p:custDataLst>
          </p:nvPr>
        </p:nvSpPr>
        <p:spPr>
          <a:xfrm>
            <a:off x="5430137" y="4743132"/>
            <a:ext cx="1513935" cy="448624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5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573" y="4668629"/>
            <a:ext cx="0" cy="84744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32" name="椭圆 268"/>
          <p:cNvSpPr/>
          <p:nvPr>
            <p:custDataLst>
              <p:tags r:id="rId8"/>
            </p:custDataLst>
          </p:nvPr>
        </p:nvSpPr>
        <p:spPr>
          <a:xfrm flipV="1">
            <a:off x="2778078" y="4482371"/>
            <a:ext cx="174872" cy="1748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34" name="椭圆 269"/>
          <p:cNvSpPr/>
          <p:nvPr>
            <p:custDataLst>
              <p:tags r:id="rId9"/>
            </p:custDataLst>
          </p:nvPr>
        </p:nvSpPr>
        <p:spPr>
          <a:xfrm flipV="1">
            <a:off x="2819904" y="4524851"/>
            <a:ext cx="90607" cy="9060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36" name="椭圆 270"/>
          <p:cNvSpPr/>
          <p:nvPr>
            <p:custDataLst>
              <p:tags r:id="rId10"/>
            </p:custDataLst>
          </p:nvPr>
        </p:nvSpPr>
        <p:spPr>
          <a:xfrm flipV="1">
            <a:off x="7786797" y="3668062"/>
            <a:ext cx="105271" cy="10526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6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734" y="3783084"/>
            <a:ext cx="0" cy="192476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38" name="椭圆 272"/>
          <p:cNvSpPr/>
          <p:nvPr>
            <p:custDataLst>
              <p:tags r:id="rId12"/>
            </p:custDataLst>
          </p:nvPr>
        </p:nvSpPr>
        <p:spPr>
          <a:xfrm flipV="1">
            <a:off x="4009998" y="3542582"/>
            <a:ext cx="387620" cy="38760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6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792" y="3962154"/>
            <a:ext cx="0" cy="101704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86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644" y="3649762"/>
            <a:ext cx="0" cy="84744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40" name="椭圆 275"/>
          <p:cNvSpPr/>
          <p:nvPr>
            <p:custDataLst>
              <p:tags r:id="rId15"/>
            </p:custDataLst>
          </p:nvPr>
        </p:nvSpPr>
        <p:spPr>
          <a:xfrm flipV="1">
            <a:off x="7039149" y="3463504"/>
            <a:ext cx="174872" cy="1748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42" name="椭圆 276"/>
          <p:cNvSpPr/>
          <p:nvPr>
            <p:custDataLst>
              <p:tags r:id="rId16"/>
            </p:custDataLst>
          </p:nvPr>
        </p:nvSpPr>
        <p:spPr>
          <a:xfrm flipV="1">
            <a:off x="7080975" y="3505984"/>
            <a:ext cx="90607" cy="9060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44" name="椭圆 277"/>
          <p:cNvSpPr/>
          <p:nvPr>
            <p:custDataLst>
              <p:tags r:id="rId17"/>
            </p:custDataLst>
          </p:nvPr>
        </p:nvSpPr>
        <p:spPr>
          <a:xfrm flipV="1">
            <a:off x="3758386" y="4324214"/>
            <a:ext cx="105271" cy="10526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6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322" y="4439237"/>
            <a:ext cx="0" cy="111294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46" name="椭圆 279"/>
          <p:cNvSpPr/>
          <p:nvPr>
            <p:custDataLst>
              <p:tags r:id="rId19"/>
            </p:custDataLst>
          </p:nvPr>
        </p:nvSpPr>
        <p:spPr>
          <a:xfrm flipV="1">
            <a:off x="8529217" y="4560142"/>
            <a:ext cx="264035" cy="2640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6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59924" y="4852927"/>
            <a:ext cx="0" cy="41289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48" name="椭圆 281"/>
          <p:cNvSpPr/>
          <p:nvPr>
            <p:custDataLst>
              <p:tags r:id="rId21"/>
            </p:custDataLst>
          </p:nvPr>
        </p:nvSpPr>
        <p:spPr>
          <a:xfrm flipV="1">
            <a:off x="4949133" y="4871879"/>
            <a:ext cx="327055" cy="32704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7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09903" y="5250932"/>
            <a:ext cx="0" cy="72248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50" name="图形 15"/>
          <p:cNvSpPr/>
          <p:nvPr>
            <p:custDataLst>
              <p:tags r:id="rId23"/>
            </p:custDataLst>
          </p:nvPr>
        </p:nvSpPr>
        <p:spPr>
          <a:xfrm>
            <a:off x="5016447" y="4941808"/>
            <a:ext cx="187011" cy="182223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2" name="图形 19"/>
          <p:cNvSpPr/>
          <p:nvPr>
            <p:custDataLst>
              <p:tags r:id="rId24"/>
            </p:custDataLst>
          </p:nvPr>
        </p:nvSpPr>
        <p:spPr>
          <a:xfrm>
            <a:off x="8597185" y="4633991"/>
            <a:ext cx="128075" cy="115333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4" name="图形 27"/>
          <p:cNvSpPr/>
          <p:nvPr>
            <p:custDataLst>
              <p:tags r:id="rId25"/>
            </p:custDataLst>
          </p:nvPr>
        </p:nvSpPr>
        <p:spPr>
          <a:xfrm>
            <a:off x="4113257" y="3666754"/>
            <a:ext cx="181118" cy="139299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6" name="任意多边形: 形状 286"/>
          <p:cNvSpPr/>
          <p:nvPr>
            <p:custDataLst>
              <p:tags r:id="rId26"/>
            </p:custDataLst>
          </p:nvPr>
        </p:nvSpPr>
        <p:spPr>
          <a:xfrm>
            <a:off x="5420988" y="3615778"/>
            <a:ext cx="1343129" cy="1343135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8" name="正文"/>
          <p:cNvSpPr txBox="1"/>
          <p:nvPr>
            <p:custDataLst>
              <p:tags r:id="rId27"/>
            </p:custDataLst>
          </p:nvPr>
        </p:nvSpPr>
        <p:spPr>
          <a:xfrm>
            <a:off x="608330" y="3688321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音乐可以表达旅行的心情和感受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0" name="正文"/>
          <p:cNvSpPr txBox="1"/>
          <p:nvPr>
            <p:custDataLst>
              <p:tags r:id="rId28"/>
            </p:custDataLst>
          </p:nvPr>
        </p:nvSpPr>
        <p:spPr>
          <a:xfrm>
            <a:off x="9419336" y="3688321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音乐可以传递旅行的文化和历史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2" name="正文"/>
          <p:cNvSpPr txBox="1"/>
          <p:nvPr>
            <p:custDataLst>
              <p:tags r:id="rId29"/>
            </p:custDataLst>
          </p:nvPr>
        </p:nvSpPr>
        <p:spPr>
          <a:xfrm>
            <a:off x="7063330" y="1564975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音乐可以激发人们对旅行的热情和动力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4" name="正文"/>
          <p:cNvSpPr txBox="1"/>
          <p:nvPr>
            <p:custDataLst>
              <p:tags r:id="rId30"/>
            </p:custDataLst>
          </p:nvPr>
        </p:nvSpPr>
        <p:spPr>
          <a:xfrm>
            <a:off x="2964336" y="1564975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音乐可以唤起人们对旅行的回忆和向往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9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音乐与旅行的融合</a:t>
            </a:r>
            <a:endParaRPr lang="zh-CN" altLang="en-US"/>
          </a:p>
        </p:txBody>
      </p:sp>
      <p:sp>
        <p:nvSpPr>
          <p:cNvPr id="1049200" name="矩形 31"/>
          <p:cNvSpPr/>
          <p:nvPr>
            <p:custDataLst>
              <p:tags r:id="rId2"/>
            </p:custDataLst>
          </p:nvPr>
        </p:nvSpPr>
        <p:spPr>
          <a:xfrm>
            <a:off x="2532642" y="1289050"/>
            <a:ext cx="7121413" cy="109817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音乐可以激发旅行的灵感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2" name="矩形 4"/>
          <p:cNvSpPr/>
          <p:nvPr>
            <p:custDataLst>
              <p:tags r:id="rId3"/>
            </p:custDataLst>
          </p:nvPr>
        </p:nvSpPr>
        <p:spPr>
          <a:xfrm>
            <a:off x="2532642" y="2576531"/>
            <a:ext cx="7121413" cy="109817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音乐可以营造旅行的氛围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4" name="矩形 5"/>
          <p:cNvSpPr/>
          <p:nvPr>
            <p:custDataLst>
              <p:tags r:id="rId4"/>
            </p:custDataLst>
          </p:nvPr>
        </p:nvSpPr>
        <p:spPr>
          <a:xfrm>
            <a:off x="2532642" y="3864012"/>
            <a:ext cx="7121413" cy="109817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音乐可以记录旅行的记忆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6" name="矩形 7"/>
          <p:cNvSpPr/>
          <p:nvPr>
            <p:custDataLst>
              <p:tags r:id="rId5"/>
            </p:custDataLst>
          </p:nvPr>
        </p:nvSpPr>
        <p:spPr>
          <a:xfrm>
            <a:off x="2532642" y="5151494"/>
            <a:ext cx="7121413" cy="109817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音乐可以传递旅行的情感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40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PPT课件内容概览</a:t>
            </a:r>
            <a:endParaRPr lang="zh-CN" altLang="en-US"/>
          </a:p>
        </p:txBody>
      </p:sp>
      <p:sp>
        <p:nvSpPr>
          <p:cNvPr id="1049242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5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1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引言：音乐与旅行的紧密联系</a:t>
            </a:r>
            <a:endParaRPr lang="zh-CN" altLang="en-US"/>
          </a:p>
        </p:txBody>
      </p:sp>
      <p:sp>
        <p:nvSpPr>
          <p:cNvPr id="1049318" name="对角圆角矩形 15"/>
          <p:cNvSpPr/>
          <p:nvPr>
            <p:custDataLst>
              <p:tags r:id="rId2"/>
            </p:custDataLst>
          </p:nvPr>
        </p:nvSpPr>
        <p:spPr>
          <a:xfrm>
            <a:off x="1305000" y="4106881"/>
            <a:ext cx="9575806" cy="80710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0" name="对角圆角矩形 16"/>
          <p:cNvSpPr/>
          <p:nvPr>
            <p:custDataLst>
              <p:tags r:id="rId3"/>
            </p:custDataLst>
          </p:nvPr>
        </p:nvSpPr>
        <p:spPr>
          <a:xfrm>
            <a:off x="1305000" y="3960308"/>
            <a:ext cx="582800" cy="55611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2" name="直角三角形 17"/>
          <p:cNvSpPr/>
          <p:nvPr>
            <p:custDataLst>
              <p:tags r:id="rId4"/>
            </p:custDataLst>
          </p:nvPr>
        </p:nvSpPr>
        <p:spPr>
          <a:xfrm>
            <a:off x="1887930" y="3960981"/>
            <a:ext cx="87808" cy="146346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4" name="文本框 27"/>
          <p:cNvSpPr txBox="1"/>
          <p:nvPr>
            <p:custDataLst>
              <p:tags r:id="rId5"/>
            </p:custDataLst>
          </p:nvPr>
        </p:nvSpPr>
        <p:spPr>
          <a:xfrm>
            <a:off x="1925582" y="4118311"/>
            <a:ext cx="8652018" cy="79320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音乐与旅行的结合：音乐可以成为旅行的背景音乐，让旅行更加轻松愉快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6" name="对角圆角矩形 52"/>
          <p:cNvSpPr/>
          <p:nvPr>
            <p:custDataLst>
              <p:tags r:id="rId6"/>
            </p:custDataLst>
          </p:nvPr>
        </p:nvSpPr>
        <p:spPr>
          <a:xfrm>
            <a:off x="1305000" y="1436295"/>
            <a:ext cx="9575806" cy="80710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8" name="对角圆角矩形 53"/>
          <p:cNvSpPr/>
          <p:nvPr>
            <p:custDataLst>
              <p:tags r:id="rId7"/>
            </p:custDataLst>
          </p:nvPr>
        </p:nvSpPr>
        <p:spPr>
          <a:xfrm>
            <a:off x="1305000" y="1289050"/>
            <a:ext cx="582800" cy="55611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0" name="直角三角形 54"/>
          <p:cNvSpPr/>
          <p:nvPr>
            <p:custDataLst>
              <p:tags r:id="rId8"/>
            </p:custDataLst>
          </p:nvPr>
        </p:nvSpPr>
        <p:spPr>
          <a:xfrm>
            <a:off x="1887930" y="1289722"/>
            <a:ext cx="87808" cy="146346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2" name="文本框 56"/>
          <p:cNvSpPr txBox="1"/>
          <p:nvPr>
            <p:custDataLst>
              <p:tags r:id="rId9"/>
            </p:custDataLst>
          </p:nvPr>
        </p:nvSpPr>
        <p:spPr>
          <a:xfrm>
            <a:off x="1925582" y="1439657"/>
            <a:ext cx="8652018" cy="79320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音乐是旅行的灵魂：音乐可以激发旅行的灵感，让旅行更加丰富多彩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4" name="对角圆角矩形 5"/>
          <p:cNvSpPr/>
          <p:nvPr>
            <p:custDataLst>
              <p:tags r:id="rId10"/>
            </p:custDataLst>
          </p:nvPr>
        </p:nvSpPr>
        <p:spPr>
          <a:xfrm>
            <a:off x="1305000" y="2771588"/>
            <a:ext cx="9575806" cy="80710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6" name="对角圆角矩形 6"/>
          <p:cNvSpPr/>
          <p:nvPr>
            <p:custDataLst>
              <p:tags r:id="rId11"/>
            </p:custDataLst>
          </p:nvPr>
        </p:nvSpPr>
        <p:spPr>
          <a:xfrm>
            <a:off x="1305000" y="2624343"/>
            <a:ext cx="582800" cy="55611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8" name="直角三角形 7"/>
          <p:cNvSpPr/>
          <p:nvPr>
            <p:custDataLst>
              <p:tags r:id="rId12"/>
            </p:custDataLst>
          </p:nvPr>
        </p:nvSpPr>
        <p:spPr>
          <a:xfrm>
            <a:off x="1887930" y="2625688"/>
            <a:ext cx="87808" cy="146346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0" name="文本框 8"/>
          <p:cNvSpPr txBox="1"/>
          <p:nvPr>
            <p:custDataLst>
              <p:tags r:id="rId13"/>
            </p:custDataLst>
          </p:nvPr>
        </p:nvSpPr>
        <p:spPr>
          <a:xfrm>
            <a:off x="1925582" y="2783018"/>
            <a:ext cx="8652018" cy="79320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旅行是音乐的源泉：旅行可以激发音乐的创作灵感，让音乐更加生动感人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2" name="对角圆角矩形 9"/>
          <p:cNvSpPr/>
          <p:nvPr>
            <p:custDataLst>
              <p:tags r:id="rId14"/>
            </p:custDataLst>
          </p:nvPr>
        </p:nvSpPr>
        <p:spPr>
          <a:xfrm>
            <a:off x="1305000" y="5442847"/>
            <a:ext cx="9575806" cy="80710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4" name="对角圆角矩形 10"/>
          <p:cNvSpPr/>
          <p:nvPr>
            <p:custDataLst>
              <p:tags r:id="rId15"/>
            </p:custDataLst>
          </p:nvPr>
        </p:nvSpPr>
        <p:spPr>
          <a:xfrm>
            <a:off x="1305000" y="5295601"/>
            <a:ext cx="582800" cy="55611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6" name="直角三角形 11"/>
          <p:cNvSpPr/>
          <p:nvPr>
            <p:custDataLst>
              <p:tags r:id="rId16"/>
            </p:custDataLst>
          </p:nvPr>
        </p:nvSpPr>
        <p:spPr>
          <a:xfrm>
            <a:off x="1887930" y="5296274"/>
            <a:ext cx="87808" cy="146346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8" name="文本框 12"/>
          <p:cNvSpPr txBox="1"/>
          <p:nvPr>
            <p:custDataLst>
              <p:tags r:id="rId17"/>
            </p:custDataLst>
          </p:nvPr>
        </p:nvSpPr>
        <p:spPr>
          <a:xfrm>
            <a:off x="1925582" y="5453604"/>
            <a:ext cx="8652018" cy="79320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音乐与旅行的互动：音乐可以成为旅行的互动方式，让旅行更加有趣好玩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82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音乐与旅行：如何相互影响</a:t>
            </a:r>
            <a:endParaRPr lang="zh-CN" altLang="en-US"/>
          </a:p>
        </p:txBody>
      </p:sp>
      <p:sp>
        <p:nvSpPr>
          <p:cNvPr id="1049384" name="对角圆角矩形 15"/>
          <p:cNvSpPr/>
          <p:nvPr>
            <p:custDataLst>
              <p:tags r:id="rId2"/>
            </p:custDataLst>
          </p:nvPr>
        </p:nvSpPr>
        <p:spPr>
          <a:xfrm>
            <a:off x="1305000" y="4106881"/>
            <a:ext cx="9575806" cy="80710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6" name="对角圆角矩形 16"/>
          <p:cNvSpPr/>
          <p:nvPr>
            <p:custDataLst>
              <p:tags r:id="rId3"/>
            </p:custDataLst>
          </p:nvPr>
        </p:nvSpPr>
        <p:spPr>
          <a:xfrm>
            <a:off x="1305000" y="3960308"/>
            <a:ext cx="582800" cy="55611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8" name="直角三角形 17"/>
          <p:cNvSpPr/>
          <p:nvPr>
            <p:custDataLst>
              <p:tags r:id="rId4"/>
            </p:custDataLst>
          </p:nvPr>
        </p:nvSpPr>
        <p:spPr>
          <a:xfrm>
            <a:off x="1887930" y="3960981"/>
            <a:ext cx="87808" cy="146346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0" name="文本框 27"/>
          <p:cNvSpPr txBox="1"/>
          <p:nvPr>
            <p:custDataLst>
              <p:tags r:id="rId5"/>
            </p:custDataLst>
          </p:nvPr>
        </p:nvSpPr>
        <p:spPr>
          <a:xfrm>
            <a:off x="1925582" y="4118311"/>
            <a:ext cx="8652018" cy="79320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音乐和旅行都可以让人放松心情，缓解压力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2" name="对角圆角矩形 52"/>
          <p:cNvSpPr/>
          <p:nvPr>
            <p:custDataLst>
              <p:tags r:id="rId6"/>
            </p:custDataLst>
          </p:nvPr>
        </p:nvSpPr>
        <p:spPr>
          <a:xfrm>
            <a:off x="1305000" y="1436295"/>
            <a:ext cx="9575806" cy="80710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4" name="对角圆角矩形 53"/>
          <p:cNvSpPr/>
          <p:nvPr>
            <p:custDataLst>
              <p:tags r:id="rId7"/>
            </p:custDataLst>
          </p:nvPr>
        </p:nvSpPr>
        <p:spPr>
          <a:xfrm>
            <a:off x="1305000" y="1289050"/>
            <a:ext cx="582800" cy="55611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6" name="直角三角形 54"/>
          <p:cNvSpPr/>
          <p:nvPr>
            <p:custDataLst>
              <p:tags r:id="rId8"/>
            </p:custDataLst>
          </p:nvPr>
        </p:nvSpPr>
        <p:spPr>
          <a:xfrm>
            <a:off x="1887930" y="1289722"/>
            <a:ext cx="87808" cy="146346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8" name="文本框 56"/>
          <p:cNvSpPr txBox="1"/>
          <p:nvPr>
            <p:custDataLst>
              <p:tags r:id="rId9"/>
            </p:custDataLst>
          </p:nvPr>
        </p:nvSpPr>
        <p:spPr>
          <a:xfrm>
            <a:off x="1925582" y="1439657"/>
            <a:ext cx="8652018" cy="79320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音乐可以激发旅行的灵感，让人产生对未知世界的向往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0" name="对角圆角矩形 5"/>
          <p:cNvSpPr/>
          <p:nvPr>
            <p:custDataLst>
              <p:tags r:id="rId10"/>
            </p:custDataLst>
          </p:nvPr>
        </p:nvSpPr>
        <p:spPr>
          <a:xfrm>
            <a:off x="1305000" y="2771588"/>
            <a:ext cx="9575806" cy="80710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2" name="对角圆角矩形 6"/>
          <p:cNvSpPr/>
          <p:nvPr>
            <p:custDataLst>
              <p:tags r:id="rId11"/>
            </p:custDataLst>
          </p:nvPr>
        </p:nvSpPr>
        <p:spPr>
          <a:xfrm>
            <a:off x="1305000" y="2624343"/>
            <a:ext cx="582800" cy="55611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4" name="直角三角形 7"/>
          <p:cNvSpPr/>
          <p:nvPr>
            <p:custDataLst>
              <p:tags r:id="rId12"/>
            </p:custDataLst>
          </p:nvPr>
        </p:nvSpPr>
        <p:spPr>
          <a:xfrm>
            <a:off x="1887930" y="2625688"/>
            <a:ext cx="87808" cy="146346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6" name="文本框 8"/>
          <p:cNvSpPr txBox="1"/>
          <p:nvPr>
            <p:custDataLst>
              <p:tags r:id="rId13"/>
            </p:custDataLst>
          </p:nvPr>
        </p:nvSpPr>
        <p:spPr>
          <a:xfrm>
            <a:off x="1925582" y="2783018"/>
            <a:ext cx="8652018" cy="79320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旅行可以丰富音乐的创作素材，让音乐更加生动、真实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8" name="对角圆角矩形 9"/>
          <p:cNvSpPr/>
          <p:nvPr>
            <p:custDataLst>
              <p:tags r:id="rId14"/>
            </p:custDataLst>
          </p:nvPr>
        </p:nvSpPr>
        <p:spPr>
          <a:xfrm>
            <a:off x="1305000" y="5442847"/>
            <a:ext cx="9575806" cy="80710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10" name="对角圆角矩形 10"/>
          <p:cNvSpPr/>
          <p:nvPr>
            <p:custDataLst>
              <p:tags r:id="rId15"/>
            </p:custDataLst>
          </p:nvPr>
        </p:nvSpPr>
        <p:spPr>
          <a:xfrm>
            <a:off x="1305000" y="5295601"/>
            <a:ext cx="582800" cy="55611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12" name="直角三角形 11"/>
          <p:cNvSpPr/>
          <p:nvPr>
            <p:custDataLst>
              <p:tags r:id="rId16"/>
            </p:custDataLst>
          </p:nvPr>
        </p:nvSpPr>
        <p:spPr>
          <a:xfrm>
            <a:off x="1887930" y="5296274"/>
            <a:ext cx="87808" cy="146346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14" name="文本框 12"/>
          <p:cNvSpPr txBox="1"/>
          <p:nvPr>
            <p:custDataLst>
              <p:tags r:id="rId17"/>
            </p:custDataLst>
          </p:nvPr>
        </p:nvSpPr>
        <p:spPr>
          <a:xfrm>
            <a:off x="1925582" y="5453604"/>
            <a:ext cx="8652018" cy="79320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音乐和旅行都可以让人更好地了解不同文化和生活方式，拓宽视野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4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精选音乐：为旅行体验增添色彩</a:t>
            </a:r>
            <a:endParaRPr lang="zh-CN" altLang="en-US"/>
          </a:p>
        </p:txBody>
      </p:sp>
      <p:sp>
        <p:nvSpPr>
          <p:cNvPr id="1049450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156363" y="1289050"/>
            <a:ext cx="4564660" cy="232595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452" name="矩形 65"/>
          <p:cNvSpPr/>
          <p:nvPr>
            <p:custDataLst>
              <p:tags r:id="rId3"/>
            </p:custDataLst>
          </p:nvPr>
        </p:nvSpPr>
        <p:spPr>
          <a:xfrm>
            <a:off x="1038552" y="1664323"/>
            <a:ext cx="225136" cy="22513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4" name="文本框 66"/>
          <p:cNvSpPr txBox="1"/>
          <p:nvPr>
            <p:custDataLst>
              <p:tags r:id="rId4"/>
            </p:custDataLst>
          </p:nvPr>
        </p:nvSpPr>
        <p:spPr>
          <a:xfrm>
            <a:off x="1432357" y="1561735"/>
            <a:ext cx="4012681" cy="131536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音乐类型：古典、流行、爵士、摇滚等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456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22701" y="1289050"/>
            <a:ext cx="4564660" cy="232595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8" name="矩形 69"/>
          <p:cNvSpPr/>
          <p:nvPr>
            <p:custDataLst>
              <p:tags r:id="rId6"/>
            </p:custDataLst>
          </p:nvPr>
        </p:nvSpPr>
        <p:spPr>
          <a:xfrm>
            <a:off x="6404229" y="1664323"/>
            <a:ext cx="225136" cy="22513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0" name="文本框 70"/>
          <p:cNvSpPr txBox="1"/>
          <p:nvPr>
            <p:custDataLst>
              <p:tags r:id="rId7"/>
            </p:custDataLst>
          </p:nvPr>
        </p:nvSpPr>
        <p:spPr>
          <a:xfrm>
            <a:off x="6798696" y="1561735"/>
            <a:ext cx="4012681" cy="131536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音乐特点：旋律优美、节奏明快、情感丰富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462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156363" y="3923904"/>
            <a:ext cx="4564660" cy="232595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464" name="文本框 74"/>
          <p:cNvSpPr txBox="1"/>
          <p:nvPr>
            <p:custDataLst>
              <p:tags r:id="rId9"/>
            </p:custDataLst>
          </p:nvPr>
        </p:nvSpPr>
        <p:spPr>
          <a:xfrm>
            <a:off x="1432357" y="4195927"/>
            <a:ext cx="4012681" cy="131536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音乐与旅行：音乐可以增强旅行的体验和感受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466" name="矩形 73"/>
          <p:cNvSpPr/>
          <p:nvPr>
            <p:custDataLst>
              <p:tags r:id="rId10"/>
            </p:custDataLst>
          </p:nvPr>
        </p:nvSpPr>
        <p:spPr>
          <a:xfrm>
            <a:off x="1038552" y="4299177"/>
            <a:ext cx="225136" cy="22513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8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82930" y="3923904"/>
            <a:ext cx="4564660" cy="232595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0" name="矩形 84"/>
          <p:cNvSpPr/>
          <p:nvPr>
            <p:custDataLst>
              <p:tags r:id="rId12"/>
            </p:custDataLst>
          </p:nvPr>
        </p:nvSpPr>
        <p:spPr>
          <a:xfrm>
            <a:off x="6465120" y="4299177"/>
            <a:ext cx="225136" cy="22513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2" name="文本框 85"/>
          <p:cNvSpPr txBox="1"/>
          <p:nvPr>
            <p:custDataLst>
              <p:tags r:id="rId13"/>
            </p:custDataLst>
          </p:nvPr>
        </p:nvSpPr>
        <p:spPr>
          <a:xfrm>
            <a:off x="6858925" y="4195927"/>
            <a:ext cx="4012681" cy="131536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音乐推荐：根据不同旅行目的地推荐适合的音乐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50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旅行目的地：音乐与景色的完美结合</a:t>
            </a:r>
            <a:endParaRPr lang="zh-CN" altLang="en-US"/>
          </a:p>
        </p:txBody>
      </p:sp>
      <p:sp>
        <p:nvSpPr>
          <p:cNvPr id="1049508" name="五边形 30"/>
          <p:cNvSpPr/>
          <p:nvPr>
            <p:custDataLst>
              <p:tags r:id="rId2"/>
            </p:custDataLst>
          </p:nvPr>
        </p:nvSpPr>
        <p:spPr>
          <a:xfrm>
            <a:off x="608330" y="3192578"/>
            <a:ext cx="2907263" cy="1181764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10" name="燕尾形 36"/>
          <p:cNvSpPr/>
          <p:nvPr>
            <p:custDataLst>
              <p:tags r:id="rId3"/>
            </p:custDataLst>
          </p:nvPr>
        </p:nvSpPr>
        <p:spPr>
          <a:xfrm>
            <a:off x="3220372" y="3192578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12" name="燕尾形 37"/>
          <p:cNvSpPr/>
          <p:nvPr>
            <p:custDataLst>
              <p:tags r:id="rId4"/>
            </p:custDataLst>
          </p:nvPr>
        </p:nvSpPr>
        <p:spPr>
          <a:xfrm>
            <a:off x="8444456" y="3192578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14" name="燕尾形 38"/>
          <p:cNvSpPr/>
          <p:nvPr>
            <p:custDataLst>
              <p:tags r:id="rId5"/>
            </p:custDataLst>
          </p:nvPr>
        </p:nvSpPr>
        <p:spPr>
          <a:xfrm>
            <a:off x="5832414" y="3192578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16" name="文本框 3"/>
          <p:cNvSpPr txBox="1"/>
          <p:nvPr>
            <p:custDataLst>
              <p:tags r:id="rId6"/>
            </p:custDataLst>
          </p:nvPr>
        </p:nvSpPr>
        <p:spPr>
          <a:xfrm>
            <a:off x="3159565" y="4626381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音乐与景色的结合：介绍音乐与景色如何相互映衬，形成独特的旅行体验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18" name="文本框 6"/>
          <p:cNvSpPr txBox="1"/>
          <p:nvPr>
            <p:custDataLst>
              <p:tags r:id="rId7"/>
            </p:custDataLst>
          </p:nvPr>
        </p:nvSpPr>
        <p:spPr>
          <a:xfrm>
            <a:off x="608330" y="1539342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目的地选择：选择具有音乐特色的城市或地区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20" name="文本框 7"/>
          <p:cNvSpPr txBox="1"/>
          <p:nvPr>
            <p:custDataLst>
              <p:tags r:id="rId8"/>
            </p:custDataLst>
          </p:nvPr>
        </p:nvSpPr>
        <p:spPr>
          <a:xfrm>
            <a:off x="5830652" y="1539342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音乐活动：介绍目的地的音乐活动，如音乐会、音乐节等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22" name="文本框 8"/>
          <p:cNvSpPr txBox="1"/>
          <p:nvPr>
            <p:custDataLst>
              <p:tags r:id="rId9"/>
            </p:custDataLst>
          </p:nvPr>
        </p:nvSpPr>
        <p:spPr>
          <a:xfrm>
            <a:off x="8441812" y="4626381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旅行建议：提供旅行建议，如最佳旅行时间、住宿选择等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55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结语：让音乐陪伴你的每一次旅行</a:t>
            </a:r>
            <a:endParaRPr lang="zh-CN" altLang="en-US"/>
          </a:p>
        </p:txBody>
      </p:sp>
      <p:sp>
        <p:nvSpPr>
          <p:cNvPr id="1049558" name="五边形 30"/>
          <p:cNvSpPr/>
          <p:nvPr>
            <p:custDataLst>
              <p:tags r:id="rId2"/>
            </p:custDataLst>
          </p:nvPr>
        </p:nvSpPr>
        <p:spPr>
          <a:xfrm>
            <a:off x="608330" y="3192578"/>
            <a:ext cx="2907263" cy="1181764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60" name="燕尾形 36"/>
          <p:cNvSpPr/>
          <p:nvPr>
            <p:custDataLst>
              <p:tags r:id="rId3"/>
            </p:custDataLst>
          </p:nvPr>
        </p:nvSpPr>
        <p:spPr>
          <a:xfrm>
            <a:off x="3220372" y="3192578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62" name="燕尾形 37"/>
          <p:cNvSpPr/>
          <p:nvPr>
            <p:custDataLst>
              <p:tags r:id="rId4"/>
            </p:custDataLst>
          </p:nvPr>
        </p:nvSpPr>
        <p:spPr>
          <a:xfrm>
            <a:off x="8444456" y="3192578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64" name="燕尾形 38"/>
          <p:cNvSpPr/>
          <p:nvPr>
            <p:custDataLst>
              <p:tags r:id="rId5"/>
            </p:custDataLst>
          </p:nvPr>
        </p:nvSpPr>
        <p:spPr>
          <a:xfrm>
            <a:off x="5832414" y="3192578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66" name="文本框 3"/>
          <p:cNvSpPr txBox="1"/>
          <p:nvPr>
            <p:custDataLst>
              <p:tags r:id="rId6"/>
            </p:custDataLst>
          </p:nvPr>
        </p:nvSpPr>
        <p:spPr>
          <a:xfrm>
            <a:off x="3159565" y="4626381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音乐在旅行中的作用：音乐可以缓解旅途的疲劳，增加旅行的乐趣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68" name="文本框 6"/>
          <p:cNvSpPr txBox="1"/>
          <p:nvPr>
            <p:custDataLst>
              <p:tags r:id="rId7"/>
            </p:custDataLst>
          </p:nvPr>
        </p:nvSpPr>
        <p:spPr>
          <a:xfrm>
            <a:off x="608330" y="1539342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音乐与旅行的关系：音乐可以激发旅行的灵感，让旅行更加丰富多彩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70" name="文本框 7"/>
          <p:cNvSpPr txBox="1"/>
          <p:nvPr>
            <p:custDataLst>
              <p:tags r:id="rId8"/>
            </p:custDataLst>
          </p:nvPr>
        </p:nvSpPr>
        <p:spPr>
          <a:xfrm>
            <a:off x="5830652" y="1539342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音乐与文化的融合：音乐可以加深对当地文化的了解，让旅行更加有意义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72" name="文本框 8"/>
          <p:cNvSpPr txBox="1"/>
          <p:nvPr>
            <p:custDataLst>
              <p:tags r:id="rId9"/>
            </p:custDataLst>
          </p:nvPr>
        </p:nvSpPr>
        <p:spPr>
          <a:xfrm>
            <a:off x="8441812" y="4626381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音乐与心灵的交流：音乐可以触动心灵，让旅行更加深刻和难忘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606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PPT课件设计亮点</a:t>
            </a:r>
            <a:endParaRPr lang="zh-CN" altLang="en-US"/>
          </a:p>
        </p:txBody>
      </p:sp>
      <p:sp>
        <p:nvSpPr>
          <p:cNvPr id="1049608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04</a:t>
            </a:r>
            <a:endParaRPr lang="zh-CN" altLang="en-US"/>
          </a:p>
        </p:txBody>
      </p:sp>
    </p:spTree>
    <p:custDataLst>
      <p:tags r:id="rId5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https://d.book118.com/538046020002006040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具体内容，简明扼要的阐述您的观点。根据需要可酌情增减文字，以便观者准确的理解您传达的思想。 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"/>
  <p:tag name="KSO_WM_UNIT_SUBTYPE" val="a"/>
  <p:tag name="KSO_WM_UNIT_TYPE" val="f"/>
  <p:tag name="KSO_WM_UNIT_VALUE" val="6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S"/>
  <p:tag name="KSO_WM_UNIT_TYPE" val="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  <p:tag name="KSO_WM_TEMPLATE_THUMBS_INDEX" val="1、9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SLIDE_CONTENT_AREA" val="{&quot;left&quot;:&quot;413.45&quot;,&quot;top&quot;:&quot;89.95&quot;,&quot;width&quot;:&quot;493.5&quot;,&quot;height&quot;:&quot;323.95&quot;}"/>
  <p:tag name="KSO_WM_SLIDE_ID" val="custom20230280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  <p:tag name="KSO_WM_TEMPLATE_THUMBS_INDEX" val="1、9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1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80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18.xml><?xml version="1.0" encoding="utf-8"?>
<p:tagLst xmlns:p="http://schemas.openxmlformats.org/presentationml/2006/main">
  <p:tag name="KSO_WM_BEAUTIFY_FLAG" val="#wm#"/>
  <p:tag name="KSO_WM_SLIDE_CONTENT_AREA" val="{&quot;left&quot;:&quot;139.5&quot;,&quot;top&quot;:&quot;66.4&quot;,&quot;width&quot;:&quot;693&quot;,&quot;height&quot;:&quot;392.25&quot;}"/>
  <p:tag name="KSO_WM_SLIDE_ID" val="custom2023028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21.xml><?xml version="1.0" encoding="utf-8"?>
<p:tagLst xmlns:p="http://schemas.openxmlformats.org/presentationml/2006/main">
  <p:tag name="KSO_WM_BEAUTIFY_FLAG" val="#wm#"/>
  <p:tag name="KSO_WM_SLIDE_CONTENT_AREA" val="{&quot;left&quot;:&quot;139.5&quot;,&quot;top&quot;:&quot;66.4&quot;,&quot;width&quot;:&quot;693&quot;,&quot;height&quot;:&quot;392.25&quot;}"/>
  <p:tag name="KSO_WM_SLIDE_ID" val="custom2023028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185.xml><?xml version="1.0" encoding="utf-8"?>
<p:tagLst xmlns:p="http://schemas.openxmlformats.org/presentationml/2006/main">
  <p:tag name="KSO_WM_BEAUTIFY_FLAG" val="#wm#"/>
  <p:tag name="KSO_WM_SLIDE_CONTENT_AREA" val="{&quot;left&quot;:&quot;139.5&quot;,&quot;top&quot;:&quot;66.4&quot;,&quot;width&quot;:&quot;693&quot;,&quot;height&quot;:&quot;392.25&quot;}"/>
  <p:tag name="KSO_WM_SLIDE_ID" val="custom2023028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6"/>
</p:tagLst>
</file>

<file path=ppt/tags/tag248.xml><?xml version="1.0" encoding="utf-8"?>
<p:tagLst xmlns:p="http://schemas.openxmlformats.org/presentationml/2006/main">
  <p:tag name="KSO_WM_BEAUTIFY_FLAG" val="#wm#"/>
  <p:tag name="KSO_WM_SLIDE_CONTENT_AREA" val="{&quot;left&quot;:&quot;139.5&quot;,&quot;top&quot;:&quot;66.4&quot;,&quot;width&quot;:&quot;693&quot;,&quot;height&quot;:&quot;392.25&quot;}"/>
  <p:tag name="KSO_WM_SLIDE_ID" val="custom2023028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24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6">
      <a:dk1>
        <a:srgbClr val="000000"/>
      </a:dk1>
      <a:lt1>
        <a:srgbClr val="FFFFFF"/>
      </a:lt1>
      <a:dk2>
        <a:srgbClr val="1F4A2C"/>
      </a:dk2>
      <a:lt2>
        <a:srgbClr val="F1F9F3"/>
      </a:lt2>
      <a:accent1>
        <a:srgbClr val="80B0B2"/>
      </a:accent1>
      <a:accent2>
        <a:srgbClr val="789FB8"/>
      </a:accent2>
      <a:accent3>
        <a:srgbClr val="6F8EBE"/>
      </a:accent3>
      <a:accent4>
        <a:srgbClr val="9FC597"/>
      </a:accent4>
      <a:accent5>
        <a:srgbClr val="94B77F"/>
      </a:accent5>
      <a:accent6>
        <a:srgbClr val="7EA560"/>
      </a:accent6>
      <a:hlink>
        <a:srgbClr val="0563C1"/>
      </a:hlink>
      <a:folHlink>
        <a:srgbClr val="954D72"/>
      </a:folHlink>
    </a:clrScheme>
    <a:fontScheme name="自定义 47">
      <a:majorFont>
        <a:latin typeface="汉仪书宋二简"/>
        <a:ea typeface="汉仪书宋二简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18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6">
      <vt:lpstr>Arial</vt:lpstr>
      <vt:lpstr>Calibri</vt:lpstr>
      <vt:lpstr>汉仪书宋二简</vt:lpstr>
      <vt:lpstr>MiSans Normal</vt:lpstr>
      <vt:lpstr>Wingdings</vt:lpstr>
      <vt:lpstr>Calibri Light</vt:lpstr>
      <vt:lpstr>微软雅黑</vt:lpstr>
      <vt:lpstr>Office Theme</vt:lpstr>
      <vt:lpstr>跟着音乐去旅行</vt:lpstr>
      <vt:lpstr>目录</vt:lpstr>
      <vt:lpstr>单击添加文档标题</vt:lpstr>
      <vt:lpstr>音乐与旅行的关系</vt:lpstr>
      <vt:lpstr>PowerPoint Presentation</vt:lpstr>
      <vt:lpstr>音乐激发旅行欲望</vt:lpstr>
      <vt:lpstr>音乐营造旅行氛围</vt:lpstr>
      <vt:lpstr>音乐传递旅行情感</vt:lpstr>
      <vt:lpstr>音乐与旅行的融合</vt:lpstr>
      <vt:lpstr>PPT课件内容概览</vt:lpstr>
      <vt:lpstr>PowerPoint Presentation</vt:lpstr>
      <vt:lpstr>引言：音乐与旅行的紧密联系</vt:lpstr>
      <vt:lpstr>音乐与旅行：如何相互影响</vt:lpstr>
      <vt:lpstr>精选音乐：为旅行体验增添色彩</vt:lpstr>
      <vt:lpstr>旅行目的地：音乐与景色的完美结合</vt:lpstr>
      <vt:lpstr>结语：让音乐陪伴你的每一次旅行</vt:lpstr>
      <vt:lpstr>PPT课件设计亮点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2024-09-18T02:14:53.869</cp:lastPrinted>
  <dcterms:created xsi:type="dcterms:W3CDTF">2024-09-17T18:14:53Z</dcterms:created>
  <dcterms:modified xsi:type="dcterms:W3CDTF">2024-09-17T18:14:56Z</dcterms:modified>
</cp:coreProperties>
</file>