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F740BD-1966-40B0-B1CB-4F74219CC7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5C98F-7584-4B6E-A6E2-A3C819F9D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B51C-67E5-4E69-8B25-292B01143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5807B2-B5F1-46E8-9E45-16DD8D214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FA67FB-4B7F-4982-9018-3336AB5BD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1F7DE2-0CD5-4C26-94C0-3B2E8F62E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FE9DE8-D3FF-4C92-8C95-45E6B9F39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8C8F2-E575-46F5-B458-843EE78D30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73DBA-A74E-4A24-A33B-E047DABB62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3EED0-601E-495F-86C4-A8957156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8CCAD-6A1E-4CCE-89DA-43FB917B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4612512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过程分析与数据收集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过程数据与质量分析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过程分析与数据收集应用案例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明确过程分析与数据收集的核心目标，即通过对特定过程进行深入剖析和详尽数据收集，以优化流程、提升效率、确保质量，并为决策提供有力支持。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在当前快速变化的市场环境和竞争态势下，企业需要不断优化自身运营过程以适应外部变化。过程分析与数据收集作为企业改进的重要手段，有助于企业识别问题、把握机遇，进而实现持续改进和卓越运营。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058" r="2205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改进建议范围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基于过程分析和数据收集的结果，报告将提出针对性的改进建议，旨在优化流程、降低成本、提高效率，并为企业战略决策提供有力支持。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本报告将涵盖从原材料采购到产品交付客户的全过程，包括生产、质检、仓储、物流等关键环节。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报告将收集并分析上述过程中的关键数据，如生产效率、合格率、库存周转率、交货周期等，以量化指标评估过程绩效。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数据收集的时间段将覆盖过去一年，以确保分析的全面性和准确性。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详细叙述过程的步骤、活动、任务及其相互关系，包括输入、输出、资源、方法和工具等。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确定过程范围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明确分析的过程起始和结束点，界定过程边界。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阐述过程的目的和预期结果，确保所有相关人员对过程目标有共同理解。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过程定义与描述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使用流程图工具，将过程步骤和活动以图形化方式表示，便于理解和沟通。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流程图绘制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对流程图中的关键节点进行标识，如决策点、分支点、并行活动等。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流程节点标识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分析流程图中的不同路径，确保流程逻辑正确且完整。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流程路径分析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过程流程图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关键节点识别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根据过程目标和流程图，识别出对过程结果有重要影响的关键节点。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节点特性分析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分析关键节点的性质、功能、重要性及可能存在的风险和问题。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节点关系梳理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理清关键节点与其他节点之间的关联和依赖关系，确保过程顺畅进行。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关键过程节点分析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针对流程图中的瓶颈、冗余或低效环节，提出优化建议，如简化流程、合并任务、调整顺序等。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方法与工具改进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根据过程需求和资源状况，提出资源优化配置建议，如提高资源利用率、减少浪费等。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推荐更先进、更高效的方法和工具，以提升过程执行效率和质量。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针对关键节点可能存在的风险和问题，提出风险预警、防范和应对措施。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过程优化建议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内部数据源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包括企业数据库、业务系统、日志文件等。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临时数据源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如调查问卷、用户反馈等一次性或短期使用的数据。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外部数据源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包括公开数据集、第三方数据提供商、合作伙伴数据等。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数据源确定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批量数据采集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实时数据采集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网络爬虫技术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API接口对接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9907" r="990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7425" r="1742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适用于大量历史数据的采集，如数据迁移、备份恢复等场景。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适用于对实时性要求较高的场景，如实时监控、实时分析等。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用于从互联网上自动抓取数据，需要注意合法性和道德问题。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通过调用第三方提供的API接口获取数据，需要了解接口使用规则和限制。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去除重复记录，确保数据唯一性。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数据去重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将数据转换成适合分析和处理的格式，如日期格式转换、单位统一等。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数据转换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对缺失数据进行填充、插值或删除等操作，以减少对分析结果的影响。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缺失值处理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识别并处理异常数据，以避免对分析结果产生误导。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异常值检测与处理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t="4294" b="4294"/>
          <a:stretch>
            <a:fillRect/>
          </a:stretch>
        </p:blipFill>
        <p:spPr>
          <a:xfrm>
            <a:off x="8437172" y="1327341"/>
            <a:ext cx="3341641" cy="4581960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适用于结构化数据的存储和管理，如MySQL、Oracle等。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适用于非结构化或半结构化数据的存储和管理，如MongoDB、Redis等。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非关系型数据库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用于整合多个数据源的数据，进行清洗、整合和转换等操作，使得数据更加规范化和易于分析。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数据仓库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建立数据备份机制，确保数据安全；在数据丢失或损坏时能够及时恢复数据。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数据存储与管理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https://d.book118.com/538046125124006040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2024-09-19T08:52:26.256</cp:lastPrinted>
  <dcterms:created xsi:type="dcterms:W3CDTF">2024-09-19T00:52:26Z</dcterms:created>
  <dcterms:modified xsi:type="dcterms:W3CDTF">2024-09-19T00:52:28Z</dcterms:modified>
</cp:coreProperties>
</file>