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8DACA4-7C24-491E-800E-B8EB641BC4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8038E1-8D5E-4451-B80B-D3C679611D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4E2B83-D8C8-4E73-8D53-946DB5EC82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9A3B22-90AF-46CC-8570-60991D22A3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0B46308-A474-48C8-943A-12E5877E9E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A4CEEF6-6B2E-4395-9887-692EF169AD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BD491DF-B935-4B43-B0EF-3749E8F7BD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7BFA92-A658-4F06-B9AA-3EC2CFC6BB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DA9FCB-8CCB-46DC-872B-ECF23D5F1A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F0FB4A-3A94-4261-8534-B262857545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85F089-88E5-4DE6-A4C1-D79EE5E2FE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805000502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社区支部书记的工作总结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工作职责与任务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工作成果与业绩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存在问题与不足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未来规划与展望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加强党组织建设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社区支部书记作为基层党组织的重要成员，需要不断总结经验，加强自身建设，提高党组织的凝聚力和战斗力。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推动社区发展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社区支部书记需要深入了解社区情况，积极为社区发展出谋划策，推动社区经济、文化、环境等方面的全面发展。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服务居民群众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社区支部书记需要关注居民需求，积极为居民排忧解难，提高居民的生活质量和幸福感。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工作不足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分析社区支部书记在工作中存在的问题和不足，如工作思路不够清晰、服务意识不够强等。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汇报社区支部书记在任期内的工作成果，包括党组织建设、社区服务、文化活动等方面的成绩。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未来计划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提出社区支部书记未来的工作计划和目标，如加强党组织建设、推动社区发展、提高服务质量等方面的具体措施和计划。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工作职责与任务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作为社区党组织负责人，积极发挥党建引领作用，推动社区党建工作深入开展。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党建引领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组织协调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宣传引导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组织协调社区内各类资源，为居民提供优质服务，推动社区和谐发展。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积极宣传党的路线方针政策，引导居民树立正确的价值观、世界观和人生观。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社区支部书记职责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在新冠疫情期间，组织社区力量开展疫情防控工作，保障居民生命安全和身体健康。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542" r="1354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疫情防控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深入推进社区文明创建工作，提升居民文明素质和社区文明程度。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文明创建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加强社区服务体系建设，提高服务质量和效率，满足居民多样化需求。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服务提升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本年度主要任务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以党建为引领，推动社区治理创新；加强社区服务体系建设，提升居民获得感和幸福感。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重点工作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如何有效整合社区资源，形成工作合力；如何提高居民参与社区治理的积极性和主动性。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难点问题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加强组织协调，建立健全工作机制；加大宣传力度，提高居民对社区治理的认知度和参与度。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应对措施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工作重点与难点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工作成果与业绩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成功发展新党员，加强党员思想政治教育，提高党员队伍整体素质。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党员队伍建设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完善社区党组织架构，优化工作流程，提高工作效率。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党组织建设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积极开展党群活动，加强党与群众的联系，提高群众满意度。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党群关系建设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党建工作成果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社区服务优化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完善社区服务设施，提高服务水平，满足居民多样化需求。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社区文化活动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组织丰富多彩的社区文化活动，促进居民之间的交流与互动。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社区环境改善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推动社区环境整治，提升居民生活质量。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社区服务成果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282" r="1428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创新与担当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在工作中敢于创新，勇于担当，为社区发展贡献自己的力量。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工作能力提升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通过不断学习和实践，提高自身工作能力，更好地履行职责。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加强与团队成员的沟通与协作，形成工作合力，提高工作效率。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个人工作业绩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https://d.book118.com/538050005025006035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2024-09-13T20:55:52.382</cp:lastPrinted>
  <dcterms:created xsi:type="dcterms:W3CDTF">2024-09-13T12:55:52Z</dcterms:created>
  <dcterms:modified xsi:type="dcterms:W3CDTF">2024-09-13T12:55:54Z</dcterms:modified>
</cp:coreProperties>
</file>