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1E8FE-0D50-4C5F-A965-7CD5978C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7FE04-85A5-4639-80B9-A1F5726E8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2A165-F15F-42F6-8CD3-C3E401E04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390D2-D1F1-4BFC-AF5F-43A237265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8214BB-87EA-4069-8B2A-F3EA8A8E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98EFD6-5387-40D7-A9EC-1CF3A84E1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00F66-9241-43E4-9A9B-DC4D1754C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D0120-7C2E-43EB-8B68-2278FB8F2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6FE9A-1AD1-4C79-B3A3-1BC9BE0F5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B67EB-EAAC-4F00-BEAB-E13DE6EE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F1A88-8409-4603-8F62-8A5CFAA58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0112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政府考察民营企业计划书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考察目标与内容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考察团队与行程安排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考察方法与标准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考察结果与报告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后续工作与建议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了解民营企业的经营状况、发展前景以及面临的困难和挑战，为政府制定相关政策提供依据。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随着经济的发展和改革的深入，民营企业已成为推动经济增长的重要力量。然而，部分民营企业在经营中面临诸多困难，如融资难、税负过重等，需要政府给予关注和支持。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55" r="229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选取具有代表性的民营企业作为考察对象，包括不同行业、不同规模的企业。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考察方式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重点考察民营企业的经营状况、创新能力、人才培养、社会责任等方面。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采用问卷调查、实地走访、座谈交流等多种方式进行考察，确保获取全面、真实的信息。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计划用时一个月，分为前期准备、实地考察和总结反馈三个阶段。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考察计划概述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考察目标与内容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了解民营企业的经营状况和发展趋势。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评估民营企业的社会责任和道德水平。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分析民营企业在市场中的竞争力和优势。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促进政府与民营企业的交流与合作。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民营企业的经营状况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包括主营业务、市场份额、销售收入、利润等财务指标，以及市场竞争力、技术创新等方面的表现。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民营企业的管理状况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包括企业战略规划、组织管理、人力资源管理等方面的实践和成果，以及企业文化的建设和发展。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民营企业的社会责任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包括环境保护、安全生产、员工福利等方面的实践和成果，以及参与社会公益事业的情况。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民营企业的基本情况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包括企业规模、组织架构、股权结构、经营历史等。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考察团队与行程安排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负责政策解读与指导。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政府官员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提供专业意见与建议。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行业专家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进行宣传报道。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媒体代表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考察团队组成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2023年7月1日至7月5日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浙江省杭州市及周边地区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总结交流，返回出发地。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参观杭州娃哈哈集团有限公司，了解食品行业的发展趋势与挑战。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走访杭州传化集团有限公司，了解民营企业在化工领域的创新与实践。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集合出发，抵达杭州，安排入住酒店。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参观阿里巴巴集团总部，了解企业运营模式及创新发展情况。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行程安排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https://d.book118.com/538050112142006035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2024-09-14T23:53:33.840</cp:lastPrinted>
  <dcterms:created xsi:type="dcterms:W3CDTF">2024-09-14T15:53:33Z</dcterms:created>
  <dcterms:modified xsi:type="dcterms:W3CDTF">2024-09-14T15:53:35Z</dcterms:modified>
</cp:coreProperties>
</file>