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3599C-65B4-4357-B20C-878BB8557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63163-C238-4AC7-B0D5-E4E9FA2B1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C4751-295B-44B7-8FCD-C0FFF3D5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FC9DA-263F-46EB-9C60-87A744428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0E62F-822D-46CC-8126-4E4AB191F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6C1D2-9950-4BCF-A0E4-79808E1E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32208-2A85-4620-9606-B356A7EDC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9DC0F-1D86-4722-B355-515EBE42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CFE5F-706F-40EC-BD01-0AD8CB146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E2EAE-5B9C-4E08-83E0-95D677C40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19BD5-DACE-4E97-B0E4-9316077F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0114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政府项目资金支出计划书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资金需求与来源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当前社会经济发展状况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描述当前社会和经济发展的趋势和状况，说明项目的提出背景。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列举相关的政策法规，说明项目符合法规要求，具备合法性。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提升社会治理能力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说明项目对提升社会治理能力的贡献，如加强基础设施建设、提高公共服务水平等。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提高民生福祉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说明项目旨在改善民生，提高居民生活水平。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说明项目对经济发展的促进作用，如增加就业、推动产业升级等。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明确项目实施的地域范围，包括具体的行政区域和地理区域。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项目实施地域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列举项目涉及的领域，如教育、医疗、环保等。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说明项目的总投资额度和资金来源。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项目投资规模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资金需求与来源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为满足城市发展需要，计划投入资金用于道路、桥梁、公共交通设施等基础设施建设。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为改善城市环境质量，计划投入资金用于污水处理、垃圾处理、空气质量监测等方面的环境保护项目。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为提高市民生活水平，计划投入资金用于教育、医疗、文化、体育等公共服务项目的建设和完善。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财政拨款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政府通过财政预算，将一部分财政收入用于支持项目实施。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通过与银行合作，以较低的利率获得长期贷款，作为项目资金的重要补充。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社会投资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鼓励和引导社会资本参与项目建设，通过PPP等模式实现投资主体多元化。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按项目重要程度分配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根据项目的重要性和紧急性，优先保障重点项目的资金需求。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按绩效评价结果分配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根据项目实施情况和绩效评价结果，对表现优秀的项目给予更多的资金支持。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按区域均衡发展分配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在资金分配上注重区域均衡发展，加大对欠发达地区的支持力度。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支付给项目参与人员的工资，包括基本工资、岗位津贴、绩效工资等。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为员工提供的培训、进修、学术交流等活动的费用。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社保与福利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为员工缴纳的社保费用、公积金、补充医疗保险等福利支出。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人员薪酬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设备购置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物资采购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购买项目所需的各种设备、工具、器材等物资的费用。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项目实施过程中所需的原材料、辅助材料等采购费用。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购买软件、获得版权许可等与项目相关的软件费用。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软件与版权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租赁办公场地、生产设备、仓库等所需的费用。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对租赁场地进行改造、装修、布置的费用。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场地改造与装修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支付给物业公司的管理费、维修费等费用。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物业费用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租赁与场地费用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24484" y="2233484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项目成员出差、参加会议等所需的交通、住宿、餐饮等费用。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5971773" y="185937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差旅费用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024484" y="3538488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项目实施过程中所需的车辆、船舶、飞机等交通工具的费用。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5971773" y="3164379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交通费用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24484" y="4821617"/>
            <a:ext cx="4203080" cy="71672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物资采购、运输、仓储等环节产生的物流费用。</a:t>
            </a:r>
            <a:endParaRPr lang="en-US" sz="1100"/>
          </a:p>
        </p:txBody>
      </p:sp>
      <p:sp>
        <p:nvSpPr>
          <p:cNvPr id="36" name="TextBox 36"/>
          <p:cNvSpPr txBox="1"/>
          <p:nvPr/>
        </p:nvSpPr>
        <p:spPr>
          <a:xfrm>
            <a:off x="5971773" y="4470335"/>
            <a:ext cx="2952750" cy="4857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物流费用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差旅与交通费用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https://d.book118.com/538050114142006035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2024-09-14T23:53:34.061</cp:lastPrinted>
  <dcterms:created xsi:type="dcterms:W3CDTF">2024-09-14T15:53:34Z</dcterms:created>
  <dcterms:modified xsi:type="dcterms:W3CDTF">2024-09-14T15:53:36Z</dcterms:modified>
</cp:coreProperties>
</file>