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6AAE1-5939-4F65-825B-2213F3AE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5532A-A9BD-41EB-A0F1-64817988E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38577-F63A-440D-8537-600B4975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DE038-7869-45F3-B245-7E2A8CF5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E67D8-4CFC-43E8-947F-C2929D1A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7878A-D5B0-4BAD-BB3F-A56B2BAC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2B43EB-3CCE-41D7-800C-C95CB918E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F3AC2-1DB2-44EB-9B28-977506BA8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5343A-FCA7-4A68-8E91-6EE27D0BD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0D35A-22E9-4A9C-B86E-E71FE82E1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64F10-885A-413C-B80B-463FD0801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0123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政府采购网资金计划书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资金计划书的主要内容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政府采购网资金计划实施方案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政府采购网资金计划的效益分析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我国政府采购制度自2003年实施以来，经历了十多年的发展，已经成为公共财政管理的重要内容。政府采购网作为政府采购信息发布的官方平台，对于规范政府采购行为、提高采购透明度和效率具有重要意义。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随着信息化技术的不断发展，政府采购网也在不断升级和完善，以满足政府和公众对于信息公开、透明和便捷的需求。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政府采购网资金计划书的编制旨在确保政府采购资金的合理使用，提高资金使用效益，为政府采购工作的顺利开展提供有力保障。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通过资金计划书的编制，可以明确政府采购资金的来源和用途，规范资金使用和管理，避免浪费和违规行为的发生。同时，资金计划书的公开透明也有助于增强政府采购的公信力和透明度，提高政府形象和信誉。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政府采购网的定义和功能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政府采购网是政府为了规范采购行为、提高采购效率和透明度而建立的在线采购平台。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功能：发布采购信息、在线招标、供应商注册、电子支付、合同管理、物流配送等。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从最初的纸质采购到如今的电子化采购，政府采购网经历了多年的发展历程。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政府采购网已成为政府采购的主要方式，越来越多的企业和个人通过政府采购网参与采购活动。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政府采购网的发展历程和现状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资金计划书的主要内容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财政拨款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政府采购网资金计划书的主要资金来源是财政拨款，包括中央和地方财政的拨款。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专项资金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政府采购网资金计划书还可以通过申请专项资金来获得资金支持，如国家科技计划、产业发展基金等。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社会资本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政府采购网资金计划书也可以吸引社会资本参与，通过股权融资、债权融资等方式筹集资金。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采购项目支出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政府采购网资金计划书应详细列出各项采购项目的支出，包括货物、工程和服务的采购费用。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人员经费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政府采购网资金计划书应合理安排人员经费，包括工资、福利、社保等支出。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其他必要支出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政府采购网资金计划书还应考虑其他必要的支出，如培训、会议、差旅等费用。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资金使用计划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强化外部审计和监督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政府采购网资金计划书应接受外部审计和监督，如财政部门、审计部门等对资金使用情况的监督和检查。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风险预警和应对措施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政府采购网资金计划书应建立风险预警和应对措施，及时发现和解决资金使用中存在的问题，确保资金安全和有效使用。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政府采购网资金计划书应建立健全内部控制制度，规范财务管理和会计核算，确保资金安全和合规使用。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资金监管与风险控制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政府采购网资金计划实施方案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根据调研结果，合理分配资金到各类采购项目中，确保资金的有效利用。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深入了解政府采购的需求，包括商品、服务种类、预算等，为后续计划制定提供依据。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供应商选择与谈判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通过公平、公正的方式选择合适的供应商，并与其进行谈判，确定采购价格、质量、交货期等关键要素。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验收与付款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按照合同约定进行商品或服务的验收，确保质量达标，然后按照约定的付款方式进行支付。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与供应商签订采购合同，明确双方权利义务，确保采购活动的顺利进行。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https://d.book118.com/538050123142006035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2024-09-14T23:53:36.131</cp:lastPrinted>
  <dcterms:created xsi:type="dcterms:W3CDTF">2024-09-14T15:53:36Z</dcterms:created>
  <dcterms:modified xsi:type="dcterms:W3CDTF">2024-09-14T15:53:38Z</dcterms:modified>
</cp:coreProperties>
</file>