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F8E1B-E7E1-4CBA-B36B-89737023D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DA0EE-1FEA-41DA-9D91-50F822AF1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1837F-F7FA-433B-83F8-6FB68AECC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DE98B-2BE1-4BE7-950B-C7CA4DEAA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7518F2-BC23-44B8-864F-40BC4DFEE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7D505D-87E7-4242-9BBA-15CD4D632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F09CCD-5B7A-4297-8B16-75ACABF5C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6E4F6-BF28-422B-AC33-BBCB9964A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28C98-3245-4705-81D5-041B259A3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3084C-CC06-414F-8535-23D7B2830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DAA08-BBD1-4FB4-82A3-B5CF37D10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51046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89企业规范化管理培训的领导和团队效能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企业规范化管理培训概述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领导在规范化管理培训中的角色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团队在规范化管理培训中的作用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规范化管理培训的实践方法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评估领导及团队在规范化管理培训中的效能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提升领导及团队在规范化管理培训中的效能策略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提升企业整体管理水平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通过规范化管理培训，使企业领导及团队成员全面掌握现代企业管理理念和方法，推动企业向规范化、标准化方向发展。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适应市场经济发展需求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随着市场经济的发展，企业竞争愈发激烈，规范化管理成为提升企业核心竞争力的关键。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规范化管理有助于企业优化资源配置，提高运营效率，从而实现可持续发展。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报告将围绕企业规范化管理的核心理念、方法论及实践案例展开，具体包括战略规划、组织架构、流程管理、人力资源管理等方面。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本报告主要针对89企业的高层领导、中层管理者及核心团队成员。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通过对参训人员在培训前后的知识、技能、态度等方面的变化进行评估，以衡量培训效果。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125" r="20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企业规范化管理培训概述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企业规范化管理培训是一种系统性的教育活动，旨在提高员工对企业规范化管理的认知和技能，促进企业管理的标准化、规范化和科学化。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强调标准化和规范化，注重实践性和操作性，关注员工素质提升和企业绩效改善。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规范化管理有助于企业优化资源配置，提高运营效率，从而增强企业的竞争力和可持续发展能力。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提升员工素质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规范化管理培训可以提高员工的职业素养和专业技能，增强员工的责任感和归属感。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提高企业管理水平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通过规范化管理培训，企业可以建立完善的管理体系，提高管理效率和管理水平。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随着企业需求的多样化，规范化管理培训将更加注重个性化定制，满足不同企业的实际需求。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未来规范化管理培训将更加注重线上线下融合，利用互联网和移动设备等手段，提高培训的便捷性和互动性。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随着全球化的深入发展，企业规范化管理培训将更加注重国际化发展，引入国际先进的管理理念和方法。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领导在规范化管理培训中的角色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领导需要明确培训的目的和预期结果，确保培训内容与组织战略和业务需求相一致。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分析培训需求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选择培训方法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通过对员工能力、业务需求和组织文化的深入分析，领导可以制定符合实际需求的培训计划。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根据培训目标和需求，领导需要选择合适的培训方法，如在线课程、面对面培训、工作坊等。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制定培训策略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领导需要倡导学习文化，鼓励员工持续学习和发展，为组织创造更多的价值。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建立学习文化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领导需要为员工提供必要的学习资源，如图书、在线课程、学习工具等，以支持他们的学习和发展。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提供学习资源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通过奖励和认可员工的学习成果和进步，领导可以激发员工的学习兴趣和动力。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激励和认可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营造学习氛围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领导需要设定明确的评估标准，以衡量培训的效果和员工的学习成果。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设定评估标准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领导需要跟踪员工的学习进度，确保他们按照计划完成学习任务。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跟踪学习进度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根据评估结果和员工反馈，领导需要及时调整培训计划和方法，以提高培训效果。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团队在规范化管理培训中的作用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在规范化管理培训中，团队成员需要相互协作，共同完成任务。通过团队协作，可以提高工作效率，减少资源浪费，实现共同目标。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建立有效的沟通机制是团队协作的关键。团队成员之间需要保持及时、准确、清晰的沟通，以确保信息的顺畅传递和工作的顺利进行。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冲突解决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在团队协作过程中，难免会出现冲突和分歧。团队成员需要学会妥善处理冲突，通过协商、妥协等方式达成共识，维护团队的和谐与稳定。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https://d.book118.com/538051046054006045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2024-09-25T21:28:54.378</cp:lastPrinted>
  <dcterms:created xsi:type="dcterms:W3CDTF">2024-09-25T13:28:54Z</dcterms:created>
  <dcterms:modified xsi:type="dcterms:W3CDTF">2024-09-25T13:28:56Z</dcterms:modified>
</cp:coreProperties>
</file>