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C6C7E5-4632-4026-95DD-27CB03E1B8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1170E1-90B8-4F92-8CFA-FBEB7840D4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518DE9-00E2-4532-8495-1E8D160BE3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7AB01D-8985-4A64-B5FC-E4A07DA0AA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85047F-E53B-4495-8D73-C934073B1F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76BC1D-1120-4E85-A499-9BD71816D6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833D6E-914B-4210-8D9F-B977C446F2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6A565E-3952-425C-8043-BA7ABB532D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9B05F9-5025-4B1B-AB04-B621C02D1F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347C0C-D90B-4ABE-B50A-3DF69094D3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2FCC39-9B2E-44A0-BC31-0D8CEE5DE4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5111012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5" name="TextBox 5"/>
          <p:cNvSpPr txBox="1"/>
          <p:nvPr/>
        </p:nvSpPr>
        <p:spPr>
          <a:xfrm>
            <a:off x="4761919" y="3652786"/>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alpha val="100000"/>
                  </a:srgbClr>
                </a:solidFill>
                <a:latin typeface="Microsoft Yahei"/>
                <a:ea typeface="Microsoft Yahei"/>
                <a:cs typeface="Microsoft Yahei"/>
              </a:rPr>
              <a:t>汇报人：</a:t>
            </a:r>
          </a:p>
        </p:txBody>
      </p:sp>
      <p:sp>
        <p:nvSpPr>
          <p:cNvPr id="6" name="TextBox 6"/>
          <p:cNvSpPr txBox="1"/>
          <p:nvPr/>
        </p:nvSpPr>
        <p:spPr>
          <a:xfrm>
            <a:off x="4730185" y="4170682"/>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60858D">
                  <a:alpha val="100000"/>
                </a:srgbClr>
              </a:solidFill>
              <a:latin typeface="Microsoft Yahei"/>
              <a:ea typeface="Microsoft Yahei"/>
              <a:cs typeface="Microsoft Yahei"/>
            </a:endParaRPr>
          </a:p>
        </p:txBody>
      </p:sp>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财务管理制度对企业人力资源管理的影响与策略</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财务管理制度概述</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财务管理制度对企业人力资源管理的影响</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应对财务管理制度对企业人力资源管理影响的策略</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财务管理制度变革下的企业人力资源管理应对措施</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结论</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财务管理制度概述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财务管理的定义与目标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财务管理是对企业资金运动及其所体现的财务关系所行使的直接管理。主要内容包括投资决策、筹资决策、股利分配决策等。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实现企业价值最大化，确保企业财务状况稳健，并为企业战略目标的实现提供有力支持。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有效的财务管理制度能够确保企业资金的安全，避免不必要的风险。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保障企业资金安全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292" r="5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提高资金使用效率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32875" r="32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促进企业战略发展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167" r="18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合理的财务管理制度能够帮助企业合理安排资金，提高资金的使用效率。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财务管理制度作为企业战略的重要组成部分，能够为企业战略发展提供有力支持。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4917" r="349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混合式财务管理制度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介于集中式和分权式之间，既强调统一协调，又适当分权，是财务管理制度的一种优化模式。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集中式财务管理制度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企业总部对下属子公司或分部的财务进行集中管理，有利于统一协调和调度资金。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分权式财务管理制度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下属子公司或分部拥有较大的财务自主权，有利于调动各方的积极性和灵活性。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财务管理制度的种类与特点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财务管理制度对企业人力资源管理的影响</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465" r="20465"/>
          <a:stretch>
            <a:fillRect/>
          </a:stretch>
        </p:blipFill>
        <p:spPr>
          <a:xfrm>
            <a:off x="3909691" y="1250241"/>
            <a:ext cx="7848601"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财务管理制度直接影响企业的薪酬水平，通过合理的薪酬制度，可以吸引和留住优秀人才。</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财务管理制度也会影响薪酬结构，如固定工资、奖金、福利等比例设置，以激发员工的工作积极性。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薪酬管理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薪酬结构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薪酬水平</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福利政策</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财务管理制度决定了企业的福利政策，包括社保、住房公积金、带薪休假等方面的安排。</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福利实施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财务管理制度还影响福利的实施效果，如福利预算、福利计划等，对员工的满意度和忠诚度产生影响。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750" r="18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福利管理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财务管理制度决定了企业对员工培训的投入，包括培训预算、培训内容等。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培训效果</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财务管理制度也会影响培训效果的评价和反馈，如培训效果的评估和改进等。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培训投入</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培训与开发</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708" r="177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财务管理制度会影响绩效评估的标准和指标，如财务指标和非财务指标的选择和权重设置。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绩效评估标准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财务管理制度也会影响绩效激励措施的实施，如绩效奖金、晋升机会等。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绩效激励措施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财务管理制度会影响招聘预算的制定和实施，如招聘渠道、招聘成本等。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招聘预算</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财务管理制度也会影响选拔标准的选择和制定，如面试评估、背景调查等环节的侧重和要求。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选拔标准</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招聘与选拔</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应对财务管理制度对企业人力资源管理影响的策略</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https://d.book118.com/538051110126006037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2024-09-17T20:56:18.315</cp:lastPrinted>
  <dcterms:created xsi:type="dcterms:W3CDTF">2024-09-17T12:56:18Z</dcterms:created>
  <dcterms:modified xsi:type="dcterms:W3CDTF">2024-09-17T12:56:20Z</dcterms:modified>
</cp:coreProperties>
</file>