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F5F59-4436-4C43-9D42-2D14D985E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1818-2B79-41A9-8863-FA03577DC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A6BA2-1292-4055-A536-8A973AC3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A692C-9745-4E15-9C2B-5EBB0765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AAA77-2900-432A-945E-FA916DACB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14124-EEEA-4900-8BAA-564CE6F6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5B2CB5-F811-4B86-83B0-9129DB4D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D1399-117F-42AA-B50E-D101A4E9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65AF4-F68E-44EC-895F-8C143875A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18632-F3FF-484D-8EA5-1DB5A066F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1A756-86B4-402C-A3DD-73B4505D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113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医院护士长年度述职报告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优质护理服务创新与实践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病房管理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病人护理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监督护士团队准确、完整地记录病人的护理过程，为医生提供重要参考。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组织护士团队为病人提供全面、优质的护理服务，包括病情观察、用药指导、心理护理等。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确保病房环境整洁、安全，医疗设备完好，提供舒适的住院环境。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与医生、病人家属等各方进行有效沟通，确保医疗护理工作的顺利进行。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通过定期的护理质量检查和评估，确保各项护理工作达到医院规定的标准。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严格执行医疗安全制度，降低医疗事故和差错的发生率，保障病人安全。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加强病房感染控制工作，有效降低医院感染率，提高医疗质量。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护理工作质量及安全指标达成情况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团队建设与人才培养成果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营造积极向上的团队氛围，提高护士团队的凝聚力和工作效率。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通过定期培训和考核，提高护士的专业技能和综合素质，培养一支优秀的护理队伍。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建立合理的奖惩制度，激发护士的工作积极性和创新精神。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科研学术活动参与及成果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撰写并发表多篇学术论文，分享护理经验和研究成果，提升学术影响力。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参加国内外学术会议和研讨会，与同行交流学习，拓宽视野和思路。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积极参与医院和科室的科研项目，推动护理学科的发展和创新。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参加急救技能培训班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熟练掌握了心肺复苏、气管插管等急救技能，提高了应对突发事件的能力。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参加医院感染控制培训班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深入了解了医院感染控制的相关知识和实践技能，有效预防和控制医院感染的发生。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参加全国护士长管理培训班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系统学习了护理管理理论、方法和技能，提升了护理管理水平。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参加专业培训课程及学习成果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在日常工作中不断练习和提高静脉穿刺、导尿、灌肠等护理操作技能，减轻患者痛苦，提高护理质量。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通过对患者的密切观察，及时发现病情变化，协助医生制定和调整治疗方案，确保患者安全。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针对不同患者群体，开展个性化的健康教育，提高患者对疾病的认知和自我管理能力。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临床实践技能提高情况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新技术、新方法应用推广情况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智能化护理管理系统应用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积极推广智能化护理管理系统，实现护理工作的信息化、标准化和规范化，提高护理效率和质量。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互联网+护理服务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探索互联网+护理服务新模式，为患者提供线上咨询、预约挂号、健康管理等便捷服务，提升患者就医体验。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鼓励和支持护士参与护理科研工作，推动护理科研成果转化和应用，促进护理学科发展。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深入学习专科护理知识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加强护理质量管理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培养护士职业素养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下一步专业技能提升计划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针对本科室收治患者的疾病特点，系统学习相关专科护理知识和技能，提高专科护理水平。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加强与其他科室和部门的沟通与协作，形成多学科协作的团队工作模式，为患者提供全方位的护理服务。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持续完善护理质量管理体系，定期开展护理质量检查和评估，及时发现和解决问题，确保护理质量持续改进。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注重护士职业道德和职业素养的培养，提高护士的责任心和使命感，树立良好的职业形象。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与医生、药师等医务人员建立了定期沟通会议和紧急联络机制，确保信息及时、准确传递。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协作机制建立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共同商讨并制定了一系列工作流程，提高了团队协作效率，减少了医疗差错。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积极参与跨学科合作，共同解决患者治疗过程中遇到的问题，提高了治疗效果。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与医生、药师等其他医务人员协作情况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https://d.book118.com/538051134117006026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2024-09-04T05:45:23.996</cp:lastPrinted>
  <dcterms:created xsi:type="dcterms:W3CDTF">2024-09-03T21:45:24Z</dcterms:created>
  <dcterms:modified xsi:type="dcterms:W3CDTF">2024-09-03T21:45:26Z</dcterms:modified>
</cp:coreProperties>
</file>