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0077B-78A4-4BD5-9437-241E07DF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205F8-11FC-442C-A7D9-AFC35DB9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A912F-661E-4578-8DFD-A933DD7C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EA014-3829-4A07-BB64-3E431A483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A747B-4A40-4ACD-834F-C5ABF433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07AAD-B6CC-4271-97BB-B98AA303F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399B8B-D230-4406-AB41-7E34326E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EB81D-8648-45FF-81DA-9BC0B2C26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1A809-1B42-4BDD-91A6-E198E746F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F49FD-CA50-4272-9DA3-79875EB35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5B37F-48D4-4BF5-B3FC-5550F276E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2007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国内外高速公路服务区经营管理模式比较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国内外高速公路服务区经营管理模式现状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国内外高速公路服务区经营管理模式特点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国内外高速公路服务区经营管理模式优劣分析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国内外高速公路服务区经营管理模式发展趋势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通过对国内外高速公路服务区经营管理模式的比较，了解其各自的特点和优势，为改进和提升我国高速公路服务区经营管理水平提供借鉴和参考。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探讨国内外高速公路服务区经营管理模式的差异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随着我国高速公路建设的不断推进，服务区作为高速公路的重要组成部分，其经营管理模式也需要不断创新和完善，以适应高速公路快速发展的需求。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适应高速公路快速发展的需求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我国高速公路服务区经过多年的发展，已经形成了较为完善的经营管理体系，但在服务质量、设施配套、管理模式等方面仍存在一些问题。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国内高速公路服务区现状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国外高速公路服务区在经营管理方面积累了丰富的经验，注重服务品质提升和多元化经营，形成了各具特色的经营管理模式。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国外高速公路服务区现状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国内外高速公路服务区概述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国内外高速公路服务区经营管理模式现状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37" b="17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国内高速公路服务区经营管理模式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政府主导模式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政府通过招标等方式选定服务区经营者，制定相关政策和标准，对服务区建设和运营进行监管。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委托经营模式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政府将服务区经营权委托给专业公司，由公司负责投资、建设和运营，政府进行监管。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特许经营模式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政府授予服务区经营者特许经营权，经营者在特许经营期内享有独家经营权，负责服务区的投资、建设和运营。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服务区经营权完全市场化，政府不参与经营，由专业公司经营，通过市场竞争提高服务质量。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市场化经营模式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服务区经营者不仅提供餐饮、住宿等基本服务，还开展旅游、购物等多元化业务，提高服务区盈利能力。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政府鼓励社会各界参与服务区建设和运营，形成政府、企业和社会共同参与的格局。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社会化服务模式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国外高速公路服务区经营管理模式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经营模式差异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国内以政府主导和委托经营为主，国外则更倾向于市场化和多元化经营。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国内服务区服务质量参差不齐，国外则通过市场竞争和多元化服务提高服务质量。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管理体制差异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国内服务区管理体制相对集中，国外则更加灵活多样，注重发挥社会各界的参与作用。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国内外经营管理模式比较分析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国内外高速公路服务区经营管理模式特点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国内高速公路服务区通常由政府或政府授权的机构进行规划、建设和运营，政府在其中起主导作用。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服务区内的经营项目多样化，包括餐饮、住宿、加油、汽车维修等，以满足不同司乘人员的需求。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服务区的管理趋向于标准化和规范化，包括设施配置、服务质量、价格管理等方面。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国内高速公路服务区经营管理模式特点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国外高速公路服务区多采用市场化运作方式，由专业的运营商进行经营和管理，政府主要起监管作用。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服务区注重提供个性化服务，如定制化的餐饮、住宿选择，以及针对特定人群的便利设施等。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运用先进的信息技术，实现服务区的智能化管理，如智能导航、在线预订、移动支付等。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国外高速公路服务区经营管理模式特点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https://d.book118.com/538052007070006032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2024-09-10T01:33:37.281</cp:lastPrinted>
  <dcterms:created xsi:type="dcterms:W3CDTF">2024-09-09T17:33:37Z</dcterms:created>
  <dcterms:modified xsi:type="dcterms:W3CDTF">2024-09-09T17:33:39Z</dcterms:modified>
</cp:coreProperties>
</file>