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9E7B556-6DFD-49C6-9B95-2270751CC1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27C18D-BC83-4152-9557-5EA3CED72F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483E18-E44F-4824-A4E8-674265728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314CCE-4230-47C1-A633-AEEDAE2C08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4CA8C0-8397-42D9-A573-B5F83D2BDB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D89059-E55A-48D2-9006-87716A147A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27CD468-E22C-4C8B-BD58-45AE578065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898ECD-A481-4456-8922-58381A89DB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77F77AE-3A18-47A5-99B2-56CD7B2F4D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F86DD5-BBDF-411E-8B23-8D1E58850E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646173-B74C-4B24-A3E2-F2EA4B7A63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5201203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3750" b="1">
                <a:solidFill>
                  <a:schemeClr val="dk1">
                    <a:alpha val="100000"/>
                  </a:schemeClr>
                </a:solidFill>
                <a:latin typeface="Microsoft Yahei"/>
                <a:ea typeface="Microsoft Yahei"/>
                <a:cs typeface="Microsoft Yahei"/>
              </a:rPr>
              <a:t>中国核桃皮提取物行业市场现状分析及竞争格局与投资发展研究报告(2024-2029版)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中国核桃皮提取物行业市场现状分析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中国核桃皮提取物行业主要厂商分析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中国核桃皮提取物行业投资机会与风险分析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中国核桃皮提取物行业发展趋势预测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中国核桃皮提取物行业投资发展策略建议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核桃皮提取物作为一种具有多种生物活性和药用价值的天然产物，在医药、保健品、化妆品等领域具有广阔的应用前景。近年来，随着人们健康意识的提高和消费观念的转变，核桃皮提取物市场需求不断增长，行业竞争也日趋激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背景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本报告旨在对中国核桃皮提取物行业的市场现状进行深入分析，探讨行业发展趋势和竞争格局，为投资者和企业提供决策参考和投资建议，促进行业健康可持续发展。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目的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本报告主要涵盖中国核桃皮提取物行业的市场规模、产业链结构、竞争格局、政策法规、发展趋势等方面内容。同时，还对国内外核桃皮提取物市场进行了对比分析。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重点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重点关注核桃皮提取物的市场需求、产能产量、价格走势、技术创新、品牌建设等关键要素，以及政策环境、国际贸易形势等对行业发展的影响。此外，还对行业内主要企业的竞争状况和发展战略进行了深入研究和分析。</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报告范围与重点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125" b="1">
                <a:solidFill>
                  <a:schemeClr val="dk1">
                    <a:alpha val="100000"/>
                  </a:schemeClr>
                </a:solidFill>
                <a:latin typeface="Microsoft Yahei"/>
                <a:ea typeface="Microsoft Yahei"/>
                <a:cs typeface="Microsoft Yahei"/>
              </a:rPr>
              <a:t>中国核桃皮提取物行业市场现状分析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行业概述与发展历程</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核桃皮提取物行业是近年来快速发展的新兴产业，主要以核桃皮为原料，通过提取、分离、纯化等工艺得到具有生物活性的化合物，广泛应用于医药、保健品、化妆品等领域。</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行业概述</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核桃皮提取物行业的发展经历了起步、成长和快速发展三个阶段。近年来，随着技术进步和市场需求增长，行业规模不断扩大，企业数量增加，产品种类和应用领域不断拓展。</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发展历程</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中国核桃皮提取物市场规模逐年增长，已经成为全球最大的核桃皮提取物生产国和消费国之一。市场规模的扩大主要得益于国内外市场需求的增长以及行业技术的不断进步。</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增长趋势</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预计未来几年，中国核桃皮提取物市场将继续保持快速增长态势。一方面，随着人们健康意识的提高和消费水平的提升，核桃皮提取物作为天然、健康的产品将受到更多消费者的青睐；另一方面，随着医药、保健品等相关行业的快速发展，核桃皮提取物的市场需求将进一步增加。</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市场规模</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功能性需求</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消费者对于核桃皮提取物的需求主要集中在其功能性上，如抗氧化、抗炎、抗肿瘤等。这些功能性使得核桃皮提取物在医药、保健品等领域具有广泛的应用前景。</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安全性需求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消费者对于食品、药品等产品的安全性要求越来越高，对于核桃皮提取物的安全性也有着较高的期望。因此，企业需要加强产品质量控制，确保产品的安全性和有效性。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品牌化需求</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在激烈的市场竞争中，品牌化成为消费者选择产品的重要因素之一。知名品牌往往代表着高品质、高信誉和高口碑，更容易获得消费者的认可和信赖。</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行业竞争格局分析</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125">
                <a:solidFill>
                  <a:schemeClr val="dk1">
                    <a:alpha val="100000"/>
                  </a:schemeClr>
                </a:solidFill>
                <a:latin typeface="Microsoft Yahei"/>
                <a:ea typeface="Microsoft Yahei"/>
                <a:cs typeface="Microsoft Yahei"/>
              </a:rPr>
              <a:t>中国核桃皮提取物行业企业数量众多，但规模普遍较小。随着市场竞争的加剧和行业整合的推进，未来企业数量可能会减少，但企业规模将不断扩大。</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产品差异化程度</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125">
                <a:solidFill>
                  <a:schemeClr val="dk1">
                    <a:alpha val="100000"/>
                  </a:schemeClr>
                </a:solidFill>
                <a:latin typeface="Microsoft Yahei"/>
                <a:ea typeface="Microsoft Yahei"/>
                <a:cs typeface="Microsoft Yahei"/>
              </a:rPr>
              <a:t>目前核桃皮提取物行业产品同质化现象较为严重，企业间产品差异化程度不高。未来企业需要加强技术创新和产品研发，提高产品差异化程度以增强市场竞争力。</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市场份额分布</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125">
                <a:solidFill>
                  <a:schemeClr val="dk1">
                    <a:alpha val="100000"/>
                  </a:schemeClr>
                </a:solidFill>
                <a:latin typeface="Microsoft Yahei"/>
                <a:ea typeface="Microsoft Yahei"/>
                <a:cs typeface="Microsoft Yahei"/>
              </a:rPr>
              <a:t>中国核桃皮提取物市场份额分布较为分散，尚未形成具有绝对优势的企业或品牌。未来随着行业整合的加速和市场竞争的加剧，市场份额将逐渐向优势企业集中。</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企业数量及规模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125" b="1">
                <a:solidFill>
                  <a:schemeClr val="dk1">
                    <a:alpha val="100000"/>
                  </a:schemeClr>
                </a:solidFill>
                <a:latin typeface="Microsoft Yahei"/>
                <a:ea typeface="Microsoft Yahei"/>
                <a:cs typeface="Microsoft Yahei"/>
              </a:rPr>
              <a:t>中国核桃皮提取物行业主要厂商分析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厂商一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专注于核桃皮提取物的研发和生产，拥有先进的提取技术和设备，产品纯度高、质量稳定，广泛应用于医药、保健品、化妆品等领域。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厂商二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是一家集研发、生产、销售为一体的核桃皮提取物专业制造商，产品种类齐全，包括不同规格和浓度的核桃皮提取物，满足不同客户需求。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厂商三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致力于核桃皮提取物的研发和应用研究，拥有多项专利技术，产品在市场上具有较高的知名度和美誉度。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主要厂商概述及产品特点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941312" y="1711093"/>
            <a:ext cx="386245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厂商二和厂商三分别位列第二和第三，市场份额分别为20%和15%左右；</a:t>
            </a:r>
          </a:p>
        </p:txBody>
      </p:sp>
      <p:sp>
        <p:nvSpPr>
          <p:cNvPr id="11" name="TextBox 11"/>
          <p:cNvSpPr txBox="1"/>
          <p:nvPr/>
        </p:nvSpPr>
        <p:spPr>
          <a:xfrm>
            <a:off x="8233969" y="4100915"/>
            <a:ext cx="3190554"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其他众多小厂商共同占据剩余市场份额。</a:t>
            </a:r>
          </a:p>
        </p:txBody>
      </p:sp>
      <p:cxnSp>
        <p:nvCxnSpPr>
          <p:cNvPr id="12" name="Connector 12"/>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3" name="AutoShape 13"/>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69006" y="3172778"/>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2">
                    <a:alpha val="100000"/>
                  </a:schemeClr>
                </a:solidFill>
                <a:latin typeface="Microsoft Yahei"/>
                <a:ea typeface="Microsoft Yahei"/>
                <a:cs typeface="Microsoft Yahei"/>
              </a:rPr>
              <a:t>根据市场调研数据，厂商一在核桃皮提取物市场中占据领先地位，市场份额达到30%以上；</a:t>
            </a:r>
          </a:p>
        </p:txBody>
      </p:sp>
      <p:sp>
        <p:nvSpPr>
          <p:cNvPr id="17" name="AutoShape 17"/>
          <p:cNvSpPr/>
          <p:nvPr/>
        </p:nvSpPr>
        <p:spPr>
          <a:xfrm flipV="1">
            <a:off x="5012267" y="3733610"/>
            <a:ext cx="2167467" cy="1826280"/>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主要厂商市场份额与排名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厂商一</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注重技术研发和产品创新，通过不断推出高品质、高附加值的产品来巩固市场地位；优势在于技术领先和品质卓越，劣势在于价格相对较高。</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厂商二</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以市场需求为导向，灵活调整产品结构和营销策略，通过多元化的产品线和广泛的销售渠道拓展市场；优势在于市场适应能力强，劣势在于品牌影响力有限。</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厂商三</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专注于核桃皮提取物的深度开发和应用研究，致力于提高产品的附加值和市场竞争力；优势在于专业性强、技术实力雄厚，劣势在于产品线相对单一。</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主要厂商经营策略及优劣势分析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125" b="1">
                <a:solidFill>
                  <a:schemeClr val="dk1">
                    <a:alpha val="100000"/>
                  </a:schemeClr>
                </a:solidFill>
                <a:latin typeface="Microsoft Yahei"/>
                <a:ea typeface="Microsoft Yahei"/>
                <a:cs typeface="Microsoft Yahei"/>
              </a:rPr>
              <a:t>中国核桃皮提取物行业投资机会与风险分析</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行业投资机会</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政府对核桃皮提取物等天然产物的支持力度不断加大，为行业的发展提供了良好的政策环境，有利于投资者获得更多的政策支持和优惠。</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政策支持力度加大</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随着健康意识的提高，核桃皮提取物作为一种天然、健康的食品添加剂和保健品原料，市场需求不断增长，为投资者提供了广阔的市场空间。</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核桃皮提取物市场需求增长</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275">
                <a:solidFill>
                  <a:srgbClr val="000000">
                    <a:alpha val="100000"/>
                  </a:srgbClr>
                </a:solidFill>
                <a:latin typeface="Microsoft Yahei"/>
                <a:ea typeface="Microsoft Yahei"/>
                <a:cs typeface="Microsoft Yahei"/>
              </a:rPr>
              <a:t>核桃皮提取物行业在技术创新方面不断取得突破，提高了产品的品质和附加值，为投资者带来了更多的投资机会。</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核桃皮提取物行业技术创新</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核桃皮提取物市场竞争激烈，投资者需要面对来自国内外众多企业的竞争压力，市场份额争夺战将愈发激烈。</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市场竞争激烈</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核桃皮提取物的原材料价格受多种因素影响，价格波动较大，投资者需要关注市场动态，合理控制成本。</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原材料价格波动</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核桃皮提取物行业的法规政策不断变化，投资者需要密切关注政策动向，确保企业合规经营。</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法规政策变化</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行业投资风险</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https://d.book118.com/538052012034006030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2024-09-06T14:12:15.966</cp:lastPrinted>
  <dcterms:created xsi:type="dcterms:W3CDTF">2024-09-06T06:12:15Z</dcterms:created>
  <dcterms:modified xsi:type="dcterms:W3CDTF">2024-09-06T06:12:18Z</dcterms:modified>
</cp:coreProperties>
</file>