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5C53D-AC99-48D2-820D-522AD0F46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16DD8-DFB7-4D51-8E73-E52A1A3F7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D344F-9258-48BC-B1E7-4BF3B3158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EC25F-E759-44BE-9969-5E72DE2EC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539FDA-96E9-4A6C-B364-0E68DB4E3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C28AD6-791E-4A2E-A146-97109C4F5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3F80C5-ABFE-4891-A4E0-06D496810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2926F-38A3-4BF2-ACCC-C6D0D75A7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99172-F10A-412E-B5FA-88F2121F5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6E71E-49EE-41DE-A94E-F2ED4E2F9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7BAB5-3EF2-4141-8142-75455CA8C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53007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心理健康教育素质拓展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心理健康素质拓展活动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心理健康素质拓展的应用场景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心理健康素质拓展的评估与反馈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心理健康素质拓展的未来发展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心理健康教育是指通过一系列的教育活动，帮助个体了解和掌握心理健康知识，提高心理素质和应对能力，促进个体全面发展的教育过程。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心理健康教育具有系统性、发展性、预防性和治疗性等特点，旨在帮助个体建立积极、健康的心态，提高心理素质和应对压力的能力。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9450" b="294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通过心理健康教育，个体可以了解心理健康知识，掌握心理调适的方法和技巧，提高心理素质和应对能力。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心理健康教育有助于个体预防心理问题的发生，减少心理障碍和心理疾病的发生率。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心理健康教育有助于个体全面发展，提高个体的学习、工作、生活等方面的能力和水平。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心理健康教育起源于西方国家，最初以心理治疗和心理咨询为主要形式。随着社会的发展和人们对心理健康的重视，心理健康教育逐渐发展成为一门独立的学科。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们对心理健康需求的增加，心理健康教育将更加注重预防性和发展性，更加注重个体差异和多元化，更加注重科学性和实效性。同时，心理健康教育也将更加注重与其他学科的交叉融合，以提供更加全面和系统的教育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心理健康素质拓展活动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通过团队协作游戏，参与者可以学习到团队合作的重要性，提高沟通与协调能力。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常见的团队协作游戏包括“绳索挑战”、“盲人摸象”、“解密任务”等。这些游戏要求团队成员相互配合、沟通，共同完成任务，有助于培养团队协作精神。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团队协作游戏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自我认知活动可以帮助参与者深入了解自己的性格、价值观和需求，提高自我认知水平。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常见的自我认知活动包括“自我评估”、“价值观拍卖”、“生命线探索”等。这些活动通过自我反思和探索，帮助参与者更好地认识自己，为未来的发展提供指导。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自我认知活动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情绪管理训练可以帮助参与者学会调节情绪，提高情绪管理能力。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情绪管理训练包括“情绪识别”、“情绪调节技巧”、“放松训练”等。这些训练有助于参与者认识自己的情绪，掌握调节情绪的方法，保持情绪稳定。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情绪管理训练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人际关系建设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人际关系建设活动可以帮助参与者提高人际交往能力，建立良好的人际关系。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人际关系建设活动包括“角色扮演”、“沟通技巧训练”、“解决冲突方法”等。这些活动通过模拟真实情境，帮助参与者学会有效沟通、处理人际关系中的矛盾和冲突。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应对压力的方法可以帮助参与者学会应对压力，提高心理韧性。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应对压力的方法包括“压力管理技巧”、“心理韧性训练”、“积极心态培养”等。这些方法帮助参与者学会应对压力的技巧，提高心理承受能力，保持积极心态。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心理健康素质拓展的应用场景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https://d.book118.com/538053007002006044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2024-09-23T18:05:36.922</cp:lastPrinted>
  <dcterms:created xsi:type="dcterms:W3CDTF">2024-09-23T10:05:36Z</dcterms:created>
  <dcterms:modified xsi:type="dcterms:W3CDTF">2024-09-23T10:05:39Z</dcterms:modified>
</cp:coreProperties>
</file>