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91592-1EBF-452B-9F55-06CDAF659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E9E18-4208-4689-A293-E6CE3307A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E98ED-0B8F-4074-9AC8-A94C20110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8D76B-DBEA-4CF9-8B55-926A28C43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8ECF33-26B1-4344-B784-FA8D52B7C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05C37D-3336-4F9C-ABF1-0131F51CA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5C956A-C090-46C7-90A0-DD8D79518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633BA-8F0C-4165-81E9-19F249FDE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A111B-CC3A-4DBA-BB54-79F3757E9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62612-D6A0-4AAA-BEA5-0C55FFA62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55829-A7C9-4635-9B1E-80921B89C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53102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网络安全风险控制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网络安全风险识别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网络安全风险评估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网络安全风险应对措施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网络安全风险监控与报告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网络安全风险控制的挑战与未来趋势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499" b="64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数据保密性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网络安全确保个人、企业和国家的重要数据不被未经授权的第三方获取或泄露，从而维护数据的保密性。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系统完整性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通过防止恶意攻击和非法篡改，网络安全保护系统和应用程序的完整性，确保它们正常运行并提供可靠的服务。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业务连续性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对于依赖网络技术的企业和组织来说，网络安全是保障业务连续性的关键因素，能够防止网络攻击导致业务中断或数据损失。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风险控制的目的和意义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识别潜在威胁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风险控制有助于识别网络环境中潜在的威胁和漏洞，以便及时采取防范措施。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降低损失风险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通过实施风险控制措施，可以降低网络攻击成功率和减少潜在损失，从而保护个人、企业和国家的利益。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提升安全水平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风险控制不仅关注当前的安全状况，还着眼于未来可能出现的威胁和挑战，通过持续改进安全策略和措施来提升整体安全水平。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增强信任和声誉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对于企业和组织而言，有效的风险控制可以增强客户、合作伙伴和监管机构对其网络安全性的信任和声誉。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网络安全风险识别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安全信息扫描工具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采用自动化的网络扫描工具，对目标系统进行全面的安全漏洞扫描和风险评估。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日志分析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通过对系统和应用程序的日志进行分析，以发现异常行为和潜在的安全风险。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基于知识的分析方法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利用专家系统、规则库和模式识别等技术，对网络安全数据进行深度挖掘和分析，以发现潜在的安全风险。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87" r="2418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包括病毒、蠕虫、木马等，它们通过感染系统、窃取数据或破坏网络等方式对网络安全造成威胁。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攻击者通过伪造信任网站或发送欺诈性电子邮件等方式，诱骗用户泄露敏感信息或下载恶意软件。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网络钓鱼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攻击者利用系统或应用程序中的漏洞，进行非法访问、数据窃取或系统破坏等行为。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漏洞攻击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攻击者通过控制大量僵尸网络或利用反射放大原理，对目标系统发起大量无用的服务请求，导致系统瘫痪或无法正常工作。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DDoS攻击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常见网络安全风险类型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某公司遭受DDoS攻击案例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攻击者利用大量僵尸网络对该公司网站发起DDoS攻击，导致网站无法正常访问。通过分析攻击流量和日志数据，发现攻击源和攻击方式，并采取相应的防御措施。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某政府机构数据泄露案例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该机构内部员工违规操作，将敏感数据上传到外部网站，导致数据泄露。通过对内部网络和日志数据进行全面排查和分析，发现数据泄露的原因和责任人，并采取相应的补救措施。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某银行恶意软件感染案例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该银行部分员工计算机被恶意软件感染，导致客户数据泄露。通过对感染计算机进行隔离和恶意软件样本分析，发现恶意软件的传播途径和危害程度，并采取相应的清除和防御措施。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网络安全风险评估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81" r="148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确定需要保护的资产，包括硬件、软件、数据等。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识别资产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分析可能对资产造成威胁的因素，如黑客攻击、病毒、恶意软件等。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威胁识别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评估资产中存在的安全漏洞和弱点，如系统漏洞、配置错误等。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脆弱性评估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综合考虑威胁、脆弱性和资产价值，计算风险的大小。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风险计算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可能导致严重的财务损失、声誉损失或业务中断。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可能导致一定程度的财务损失、声誉损失或业务中断。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可能导致较小的财务损失、声誉损失或业务中断。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某公司遭受DDoS攻击，导致网站瘫痪，业务中断，属于高风险事件。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625" b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某公司员工电脑感染恶意软件，导致数据泄露，属于中风险事件。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417" r="6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83" r="2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某公司服务器存在安全漏洞，但未被攻击者利用，属于低风险事件。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https://d.book118.com/538053102063006033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2024-09-11T11:53:06.697</cp:lastPrinted>
  <dcterms:created xsi:type="dcterms:W3CDTF">2024-09-11T03:53:06Z</dcterms:created>
  <dcterms:modified xsi:type="dcterms:W3CDTF">2024-09-11T03:53:08Z</dcterms:modified>
</cp:coreProperties>
</file>