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80354-0626-4239-A6E7-E52004C47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24034-B39A-45C6-A645-E3ECA1145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C5C74-19EC-43E8-B6F2-403EBA356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D8F01-88C9-4DD3-BF9B-4541733E8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26C018-C2FF-40AA-9F28-485E4A8B6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F75E5A-79F3-46CA-891F-23A1825E7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7F5E72-7173-4676-BAE7-EDEE0840D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8D4A9-C19D-4B18-96D4-224E5876D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78EC6-A371-42EF-8D12-62A8918E7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AD8CC-09AC-4F98-8C73-4E7B58CB3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E6F65-6256-49B2-A0DF-F2971EC5F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312602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移动公司业务需求分析报告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移动公司业务概述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业务需求实施计划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业务需求风险评估与应对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本报告旨在深入分析移动公司的业务需求，为公司决策层提供关于业务发展方向、产品优化和战略调整等方面的参考依据。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随着通信技术的快速发展和市场竞争的日益激烈，移动公司需要不断适应和引领市场变化，以满足客户日益多样化的需求。同时，新兴技术的发展也为移动公司提供了新的发展机遇和挑战。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本报告主要分析了移动公司的现有业务需求，包括但不限于移动通信、数据业务、增值业务等领域。同时，报告还探讨了未来可能出现的业务需求和趋势。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由于市场和技术的快速发展，本报告的分析可能存在一定的局限性和时效性。此外，报告中的数据和信息主要来源于公开资料和市场研究，可能无法全面反映移动公司的实际情况。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移动公司业务概述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移动通信业务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移动宽带业务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移动金融业务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移动传媒业务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当前业务状况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4" r="10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931" r="199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提供2G、3G、4G及5G移动通信服务，包括语音通话、短信、数据流量等。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提供家庭和企业宽带接入服务，支持光纤到户和无线接入。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提供手机银行、支付、理财等服务，满足用户金融需求。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提供音乐、视频、阅读等数字内容服务，满足用户娱乐需求。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加快5G网络建设，提升网络覆盖和速度，推广5G应用。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5G网络建设与推广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推进物联网技术应用，实现设备连接和智能化服务。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物联网与智能化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利用云计算和大数据技术，提供更高效、智能的服务。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云计算与大数据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与其他行业合作，创新业务模式和产品，拓展市场空间。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分析不同年龄、性别、职业等用户群体的规模和特点，了解用户需求差异。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用户规模与结构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研究用户的消费行为和偏好，了解用户对各类业务的关注点和需求点。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消费行为与偏好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分析用户对服务质量的要求和体验感受，提升服务质量和用户满意度。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服务质量与体验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分析竞争对手的业务状况和市场趋势，寻找市场机会和创新点。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竞争状况与市场机会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业务需求分析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收集内部意见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与公司内部员工沟通，了解各部门对业务需求的理解和建议。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通过市场调研、用户访谈、在线问卷等方式，全面了解客户对移动公司的业务需求。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收集竞品信息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分析竞争对手的业务范围、产品特点、价格策略等信息，以便更好地满足客户需求。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业务需求收集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语音通话、短信、数据流量等基础通信服务。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基础通信需求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增值业务需求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行业应用需求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新业务需求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彩铃、短信套餐、游戏等增值服务。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针对不同行业提供定制化的移动信息化解决方案。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新技术、新业务模式的探索和推广，如物联网、云计算等。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业务需求分类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https://d.book118.com/538053126027006032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2024-09-09T12:27:33.400</cp:lastPrinted>
  <dcterms:created xsi:type="dcterms:W3CDTF">2024-09-09T04:27:33Z</dcterms:created>
  <dcterms:modified xsi:type="dcterms:W3CDTF">2024-09-09T04:27:35Z</dcterms:modified>
</cp:coreProperties>
</file>