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C24DE-E1B0-44F9-A348-EADCD8B6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A4543-D61B-4647-9C47-E50CAFE2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DDC43-76C3-4922-B3B1-503D11272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10967-5E82-4F97-8AA5-56F023E8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3C20F-F26F-43D1-A4BB-51A93C0B5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2E3CC-556B-4A86-9455-9E66EF5E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8E3F7-E0ED-4676-916A-FE68EF3B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B924F-AF04-4256-8946-C8C16F32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8F91F-03E5-4416-8BAD-D685E2DD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B99C1-28D5-4B29-9792-1E97C2A1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87DE4-A58C-4BEB-86EE-F99C4984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4015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通过查房，对妇产科患者的护理效果进行定期评估，及时发现问题并采取改进措施，从而提高整体护理质量。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查房过程中，可以对现有的护理流程进行审查和优化，以提升工作效率和患者满意度。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查房可以加强医护人员之间的沟通与协作，共同解决护理问题，提高团队整体水平。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通过查房，护士可以了解和学习最新的护理理念、技术和方法，提升自身业务能力。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学习和掌握新知识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查房过程中，护士可以实地操作、练习护理技能，提高实际操作水平。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查房能够锻炼护士在紧急情况下的应变能力，提高其应对突发事件的能力。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通过定期查房，及时发现和解决母婴在围产期出现的各种问题，确保母婴安全。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监测母婴状况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查房有助于及早发现并处理可能出现的妊娠期并发症，如妊娠高血压、妊娠糖尿病等。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查房可以关注产妇的产后恢复情况，指导产妇合理饮食、运动和休息，促进其尽快康复。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促进产后恢复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保障母婴安全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产妇基本信息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包括年龄、孕周、产次、分娩方式等。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产妇产后恢复情况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伤口愈合、恶露排出、子宫收缩等。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产妇产程进展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关注产程是否顺利，有无异常情况。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产妇心理状态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评估产妇的情绪状态，提供必要的心理支持。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新生儿生理状态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新生儿疾病筛查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出生体重、身长、阿氏评分等。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体温、呼吸、心率、肤色、脐带处理等。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哺乳次数、量及哺乳姿势等。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按照规定进行相关疾病的筛查。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沐浴、脐带护理、疫苗接种等。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乳房护理、伤口护理、会阴冲洗等。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掌握常用的急救技能，如心肺复苏、呼吸道异物处理等。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准确记录产妇和新生儿的护理过程及病情变化。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详细交接产妇和新生儿的状况及注意事项。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确保医嘱得到正确及时的执行。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了解产妇需求，解答疑问，建立信任关系。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422" r="84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与产妇沟通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指导家长正确照顾新生儿，提供育儿建议。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与新生儿家长沟通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及时反馈产妇和新生儿的状况，准确执行医嘱。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https://d.book118.com/538054015012006023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2024-08-29T11:00:32.591</cp:lastPrinted>
  <dcterms:created xsi:type="dcterms:W3CDTF">2024-08-29T03:00:32Z</dcterms:created>
  <dcterms:modified xsi:type="dcterms:W3CDTF">2024-08-29T03:00:34Z</dcterms:modified>
</cp:coreProperties>
</file>