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097F0-6462-4093-B0C1-A32A926A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2A38D-7E62-4D02-A188-424305EFC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CE14A-97DF-41CB-ABBA-B2312087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957D0-6F9B-4720-97DB-B4DE68DA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C7735-8998-40EE-B658-7E41CE752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791E3-83D6-4264-BEB1-3A7D3FA6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FADDB-1810-421C-92CD-EA8E1A0BB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38D6B-47A2-4080-9689-1F21B6E5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BDEE8-5927-46CF-B34F-D93802BA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45B80-B339-4771-9CEF-C9873953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398F8-45B6-42AF-B8C5-BE605B76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5060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产品详细介绍与应用\n## 1.康复产品概述与发展趋势\n### 1.1康复产品的定义与分类\n### 1.2康复产品的发展历程\n### 1.3康复产品市场现状与未来趋势\n## 2.康复产品的应用领域\n### 2.1康复产品在神经系统疾病治疗中的应用\n### 2.2康复产品在运动系统疾病治疗中的应用\n### 2.3康复产品在心理康复中的应用\n## 3.康复产品的种类与特点\n### 3.1假肢与矫形器\n### 3.2康复训练设备\n### 3.3康复评估与诊断设备\n## 4.康复产品的选购指南\n### 4.1康复产品的选购原则\n### 4.2康复产品的性能对比\n### 4.3康复产品的用户评价与反馈\n## 5.康复产品的使用与维护\n### 5.1康复产品的正确使用方法\n### 5.2康复产品的日常维护与保养\n### 5.3康复产品的故障排除与处理\n## 6.康复产品案例分析与实践\n### 6.1康复产品在脑卒中康复中的应用案例\n### 6.2康复产品在骨折康复中的应用案例\n### 6.3康复产品在自闭症康复中的应用案例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康复产品详细介绍与应用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康复产品概述与发展趋势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康复产品的定义与分类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康复产品是指用于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的各种设备、器械和辅助工具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神经康复产品：用于治疗神经系统疾病，如脑卒中、脑损伤等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运动康复产品：用于治疗运动系统疾病，如骨折、肌肉萎缩等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心理康复产品：用于心理康复，如抑郁症、焦虑症等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康复产品分类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假肢与矫形器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：用于替代或矫正身体部位的功能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：用于帮助患者进行康复训练，如电动轮椅、康复机器人等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康复评估与诊断设备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：用于评估和诊断患者的康复状况，如康复软件、肌电图仪等</a:t>
            </a:r>
            <a:endParaRPr/>
          </a:p>
        </p:txBody>
      </p:sp>
      <p:cxnSp>
        <p:nvCxnSpPr>
          <p:cNvPr id="21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康复产品的发展历程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康复产品的起源可以追溯到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古代文明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，如古埃及的木乃伊制作技术和中国的针灸疗法</a:t>
                </a:r>
                <a:endParaRPr/>
              </a:p>
            </p:txBody>
          </p:sp>
          <p:cxnSp>
            <p:nvCxnSpPr>
              <p:cNvPr id="22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随着科技的发展，康复产品逐渐从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简单设备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，如智能假肢、康复机器人等</a:t>
                </a:r>
                <a:endParaRPr/>
              </a:p>
            </p:txBody>
          </p:sp>
        </p:grpSp>
        <p:grpSp>
          <p:nvGrpSpPr>
            <p:cNvPr id="23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近年来，康复产品在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的研究取得了显著成果，如神经工程、生物力学等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康复产品市场在全球范围内呈现出快速增长的态势，预计未来几年将继续保持增长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神经康复市场：市场规模约100亿美元，预计2025年将达到200亿美元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运动康复市场：市场规模约80亿美元，预计2025年将达到150亿美元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心理康复市场：市场规模约50亿美元，预计2025年将达到100亿美元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未来康复产品的发展趋势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：根据患者的具体需求定制康复产品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：利用人工智能技术提高康复产品的性能和效果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：加强康复产品与其他学科的研究合作，如生物医学、心理学等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康复产品市场现状与未来趋势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康复产品的应用领域</a:t>
            </a:r>
            <a:endParaRPr/>
          </a:p>
        </p:txBody>
      </p:sp>
      <p:sp>
        <p:nvSpPr>
          <p:cNvPr id="2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康复产品在神经系统疾病治疗中的应用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神经系统疾病康复产品主要包括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神经刺激器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：用于治疗帕金森病、癫痫等神经系统疾病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脑电信号监测设备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：用于监测脑电信号，评估神经系统疾病的康复状况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神经康复软件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：用于进行神经康复训练，如认知训练、语言训练等</a:t>
            </a:r>
            <a:endParaRPr/>
          </a:p>
        </p:txBody>
      </p:sp>
      <p:cxnSp>
        <p:nvCxnSpPr>
          <p:cNvPr id="25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康复产品在运动系统疾病治疗中的应用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运动系统疾病康复产品主要包括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假肢与矫形器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：用于替代或矫正运动系统功能，如义肢、轮椅等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：用于帮助患者进行运动康复训练，如电动轮椅、康复机器人等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生物力学评估设备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：用于评估患者的运动功能，为康复治疗提供依据</a:t>
            </a:r>
            <a:endParaRPr/>
          </a:p>
        </p:txBody>
      </p:sp>
      <p:cxnSp>
        <p:nvCxnSpPr>
          <p:cNvPr id="25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康复产品在心理康复中的应用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心理康复产品主要包括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心理治疗软件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：用于进行心理治疗，如认知行为疗法、心理疏导等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虚拟现实设备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：用于模拟现实环境，帮助患者进行心理康复训练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心理评估设备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：用于评估患者的心理状况，为心理康复治疗提供依据</a:t>
            </a:r>
            <a:endParaRPr/>
          </a:p>
        </p:txBody>
      </p:sp>
      <p:pic>
        <p:nvPicPr>
          <p:cNvPr id="26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康复产品的种类与特点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假肢与矫形器的主要作用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替代功能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：替代失去的身体部位，如手臂、腿等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矫正畸形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：矫正身体部位的畸形，如脊柱侧弯、足畸形等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：帮助患者恢复日常生活能力，提高生活质量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假肢与矫形器的种类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上肢假肢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：如手臂假肢、手部假肢等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下肢假肢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：如腿部假肢、足部假肢等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矫形器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：如脊柱矫形器、膝关节矫形器等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假肢与矫形器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康复训练设备的主要作用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：帮助患者进行康复训练，提高康复效果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提高康复积极性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：通过有趣的游戏、互动等方式，提高患者康复训练的积极性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：根据患者的具体需求，提供个性化的康复训练方案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康复训练设备的种类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电动轮椅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：适用于行动不便的患者，可进行一定程度的康复训练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康复机器人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：可根据患者的康复需求，进行个性化的康复训练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康复游戏设备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：通过游戏的方式，帮助患者进行康复训练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康复评估与诊断设备的主要作用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评估康复状况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：通过评估患者的康复状况，为康复治疗提供依据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：辅助医生诊断神经系统疾病、运动系统疾病等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监测康复进程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：实时监测患者的康复进程，调整康复治疗方案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康复评估与诊断设备的种类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康复软件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：用于进行康复评估和诊断，如认知训练软件、语言训练软件等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肌电图仪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：用于检测肌肉电信号，评估患者的运动功能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神经影像设备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：如磁共振成像（MRI）、计算机断层扫描（CT）等，用于诊断神经系统疾病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康复评估与诊断设备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https://d.book118.com/538055060030006040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康复产品详细介绍与应用</vt:lpstr>
      <vt:lpstr>康复产品概述与发展趋势</vt:lpstr>
      <vt:lpstr>PowerPoint Presentation</vt:lpstr>
      <vt:lpstr>PowerPoint Presentation</vt:lpstr>
      <vt:lpstr>PowerPoint Presentation</vt:lpstr>
      <vt:lpstr>康复产品的应用领域</vt:lpstr>
      <vt:lpstr>PowerPoint Presentation</vt:lpstr>
      <vt:lpstr>PowerPoint Presentation</vt:lpstr>
      <vt:lpstr>PowerPoint Presentation</vt:lpstr>
      <vt:lpstr>康复产品的种类与特点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2024-09-18T10:56:36.966</cp:lastPrinted>
  <dcterms:created xsi:type="dcterms:W3CDTF">2024-09-18T02:56:36Z</dcterms:created>
  <dcterms:modified xsi:type="dcterms:W3CDTF">2024-09-18T02:56:38Z</dcterms:modified>
</cp:coreProperties>
</file>