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016D4-4964-4B7C-890D-57709BE08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B9AB6-292C-4C12-9504-75D035C98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72999-609D-484C-A3E9-A1C1357CD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862128-561F-4D38-94BF-B77A1264C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27787D-CEF6-4A9A-B916-622F98054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969B16-1461-4525-9183-0DCBBB79E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6EC973-5B90-41F4-8D7B-A4F67F10C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0E5217-BED6-460F-86DB-BD87679DE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0EA7D-3A63-4987-94C5-DFAF10C80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44DB0-8E15-44A4-8CAF-6DF9ED063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7317A-8EB7-4BFE-B997-449674423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55110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产房护理问题文献分享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产房护理现状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产房护理研究进展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产房护理实践经验分享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产房护理问题解决策略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产房护理未来展望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产房护理现状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保障母婴安全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产房是产妇分娩的重要场所，提供优质的产房护理能够降低分娩风险，保障母婴安全。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提高分娩质量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专业的产房护理有助于减轻产妇的痛苦，促进顺利分娩，提高分娩质量。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促进产后恢复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产房护理不仅关注分娩过程，还关注产妇产后的恢复，为母婴健康打下良好基础。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产房护理的重要性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由于工作强度大、工作时间长等原因，产房护理人员相对紧缺。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护理人员紧缺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护理水平参差不齐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护理服务需求增长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不同地区、不同医院的产房护理水平存在差异，有些地方可能存在护理不规范、不专业的情况。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随着社会发展和人们健康意识的提高，产妇对产房护理服务的需求也在不断增长。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产房护理的现状分析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396" b="33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74" b="28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产房护理的挑战与问题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护理服务供需矛盾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由于护理人员紧缺和需求增长，产房护理服务供需矛盾日益突出。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护理质量监管不完善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对于产房护理质量的监管机制尚不完善，存在一些监管漏洞和盲区。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护理人员培训不足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部分产房护理人员缺乏系统的专业培训，业务水平和综合素质有待提高。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产房护理研究进展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提高分娩质量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产房护理研究有助于优化分娩过程，降低分娩风险，提高母婴的安全性和健康水平。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促进护理服务发展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产房护理研究能够推动护理服务水平的提升，为产妇提供更加专业、全面的护理服务。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保障母婴权益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产房护理研究有助于保障母婴的合法权益，促进家庭和谐与幸福。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产房护理研究的重要性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近年来，产房护理研究在新型护理模式方面取得了重要进展，如家庭化护理、个性化护理等。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新型护理模式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随着科技的发展，产房护理技术也在不断改进，如无痛分娩、远程监护等技术的应用。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护理技术改进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产房护理研究对于产妇的心理支持问题也进行了深入研究，提出了有效的心理干预措施。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心理支持研究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产房护理研究的最新成果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创新研究方法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产房护理研究需要探索新的研究方法和技术，以提高研究的科学性和准确性。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关注特殊群体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产房护理研究需要关注特殊群体的需求，如高龄产妇、多胎产妇等，制定更加个性化的护理方案。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产房护理研究需要加强跨学科合作，综合医学、心理学、社会学等多方面的知识进行研究。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125" r="15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产房护理研究的未来方向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产房护理实践经验分享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https://d.book118.com/538055110044006027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2024-09-05T03:15:06.313</cp:lastPrinted>
  <dcterms:created xsi:type="dcterms:W3CDTF">2024-09-04T19:15:06Z</dcterms:created>
  <dcterms:modified xsi:type="dcterms:W3CDTF">2024-09-04T19:15:08Z</dcterms:modified>
</cp:coreProperties>
</file>