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8330E-21F3-42D3-91CA-95884A4B0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2848B-FA9B-4011-9D82-DD9922F22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EA05E-7FE1-44C6-A76D-5EBC59A1D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89D7CC-A5D3-485E-B5C5-CF37E128E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4B5B16-4289-4DAF-A358-A32589D7E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5B5690-A071-4D4E-AE72-7F4B3D174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D2A660-803D-430C-ABD1-7F0518CCA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5EFA14-D33B-429C-A4DF-DB0D70927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4F0A7-B62A-4A32-ADBB-83B544449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44862-6F6A-4B9D-A32A-30E29A116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F39A5-6416-48BF-93EA-128F5D4DA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55112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护理硕士开题汇报ppt范文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研究目的与问题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研究结果与讨论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护理行业在医疗体系中的地位日益重要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护理人员需求量大，但人才供给不足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护理服务质量与患者满意度关系密切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提高护理服务质量，提升患者满意度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培养具备科研能力的护理人才，推动行业发展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解决护理实践中的问题，优化护理工作流程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7310" b="1731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458" b="345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护理硕士研究的重要性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国外护理硕士研究注重实践与理论结合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国内护理硕士研究逐步与国际接轨，但仍有差距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国内外在护理实践、教育、科研等方面有交流与合作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研究目的与问题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探讨护理干预对慢性病患者生活质量的影响。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分析不同护理模式在慢性病管理中的实践效果。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评估患者对护理服务的满意度及其影响因素。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如何有效提高慢性病患者的生活质量？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不同护理模式在慢性病管理中实践效果的差异是什么？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哪些因素影响患者对护理服务的满意度？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护理干预能够显著提高慢性病患者的生活质量。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常规护理模式相比其他模式在慢性病管理中效果更佳。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患者年龄、性别、教育程度等因素影响其对护理服务的满意度。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8770541" y="1481577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546" r="19546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研究假设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https://d.book118.com/538055112122006030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2024-09-07T09:37:47.663</cp:lastPrinted>
  <dcterms:created xsi:type="dcterms:W3CDTF">2024-09-07T01:37:47Z</dcterms:created>
  <dcterms:modified xsi:type="dcterms:W3CDTF">2024-09-07T01:37:49Z</dcterms:modified>
</cp:coreProperties>
</file>