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7709"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49.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83" name="幻灯片图像占位符 1"/>
          <p:cNvSpPr>
            <a:spLocks noGrp="1" noRot="1" noChangeAspect="1"/>
          </p:cNvSpPr>
          <p:nvPr>
            <p:ph type="sldImg"/>
          </p:nvPr>
        </p:nvSpPr>
        <p:spPr/>
      </p:sp>
      <p:sp>
        <p:nvSpPr>
          <p:cNvPr id="1048685" name="备注占位符 2"/>
          <p:cNvSpPr>
            <a:spLocks noGrp="1"/>
          </p:cNvSpPr>
          <p:nvPr>
            <p:ph type="body" idx="1"/>
          </p:nvPr>
        </p:nvSpPr>
        <p:spPr/>
        <p:txBody>
          <a:bodyPr/>
          <a:lstStyle/>
          <a:p>
            <a:endParaRPr lang="zh-CN" altLang="en-US"/>
          </a:p>
        </p:txBody>
      </p:sp>
      <p:sp>
        <p:nvSpPr>
          <p:cNvPr id="1048687"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29" name="幻灯片图像占位符 1"/>
          <p:cNvSpPr>
            <a:spLocks noGrp="1" noRot="1" noChangeAspect="1"/>
          </p:cNvSpPr>
          <p:nvPr>
            <p:ph type="sldImg"/>
          </p:nvPr>
        </p:nvSpPr>
        <p:spPr/>
      </p:sp>
      <p:sp>
        <p:nvSpPr>
          <p:cNvPr id="1048631" name="备注占位符 2"/>
          <p:cNvSpPr>
            <a:spLocks noGrp="1"/>
          </p:cNvSpPr>
          <p:nvPr>
            <p:ph type="body" idx="1"/>
          </p:nvPr>
        </p:nvSpPr>
        <p:spPr/>
        <p:txBody>
          <a:bodyPr/>
          <a:lstStyle/>
          <a:p>
            <a:endParaRPr lang="zh-CN" altLang="en-US"/>
          </a:p>
        </p:txBody>
      </p:sp>
      <p:sp>
        <p:nvSpPr>
          <p:cNvPr id="1048633"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slideMaster" Target="../slideMasters/slideMaster2.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10.xml" /><Relationship Id="rId2" Type="http://schemas.openxmlformats.org/officeDocument/2006/relationships/tags" Target="../tags/tag11.xml" /><Relationship Id="rId3" Type="http://schemas.openxmlformats.org/officeDocument/2006/relationships/tags" Target="../tags/tag12.xml" /><Relationship Id="rId4" Type="http://schemas.openxmlformats.org/officeDocument/2006/relationships/tags" Target="../tags/tag13.xml" /><Relationship Id="rId5" Type="http://schemas.openxmlformats.org/officeDocument/2006/relationships/tags" Target="../tags/tag14.xml" /><Relationship Id="rId6" Type="http://schemas.openxmlformats.org/officeDocument/2006/relationships/tags" Target="../tags/tag15.xml" /><Relationship Id="rId7" Type="http://schemas.openxmlformats.org/officeDocument/2006/relationships/tags" Target="../tags/tag16.xml" /><Relationship Id="rId8"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17.xml" /><Relationship Id="rId2" Type="http://schemas.openxmlformats.org/officeDocument/2006/relationships/tags" Target="../tags/tag18.xml" /><Relationship Id="rId3" Type="http://schemas.openxmlformats.org/officeDocument/2006/relationships/tags" Target="../tags/tag19.xml" /><Relationship Id="rId4" Type="http://schemas.openxmlformats.org/officeDocument/2006/relationships/tags" Target="../tags/tag20.xml" /><Relationship Id="rId5" Type="http://schemas.openxmlformats.org/officeDocument/2006/relationships/tags" Target="../tags/tag21.xml" /><Relationship Id="rId6" Type="http://schemas.openxmlformats.org/officeDocument/2006/relationships/tags" Target="../tags/tag22.xml" /><Relationship Id="rId7" Type="http://schemas.openxmlformats.org/officeDocument/2006/relationships/tags" Target="../tags/tag23.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24.xml" /><Relationship Id="rId10" Type="http://schemas.openxmlformats.org/officeDocument/2006/relationships/slideMaster" Target="../slideMasters/slideMaster2.xml" /><Relationship Id="rId2" Type="http://schemas.openxmlformats.org/officeDocument/2006/relationships/tags" Target="../tags/tag25.xml" /><Relationship Id="rId3" Type="http://schemas.openxmlformats.org/officeDocument/2006/relationships/tags" Target="../tags/tag26.xml" /><Relationship Id="rId4" Type="http://schemas.openxmlformats.org/officeDocument/2006/relationships/tags" Target="../tags/tag27.xml" /><Relationship Id="rId5" Type="http://schemas.openxmlformats.org/officeDocument/2006/relationships/tags" Target="../tags/tag28.xml" /><Relationship Id="rId6" Type="http://schemas.openxmlformats.org/officeDocument/2006/relationships/tags" Target="../tags/tag29.xml"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33.xml" /><Relationship Id="rId2" Type="http://schemas.openxmlformats.org/officeDocument/2006/relationships/tags" Target="../tags/tag34.xml" /><Relationship Id="rId3" Type="http://schemas.openxmlformats.org/officeDocument/2006/relationships/tags" Target="../tags/tag35.xml" /><Relationship Id="rId4" Type="http://schemas.openxmlformats.org/officeDocument/2006/relationships/tags" Target="../tags/tag36.xml" /><Relationship Id="rId5" Type="http://schemas.openxmlformats.org/officeDocument/2006/relationships/tags" Target="../tags/tag37.xml" /><Relationship Id="rId6" Type="http://schemas.openxmlformats.org/officeDocument/2006/relationships/tags" Target="../tags/tag38.xml" /><Relationship Id="rId7" Type="http://schemas.openxmlformats.org/officeDocument/2006/relationships/tags" Target="../tags/tag39.xml" /><Relationship Id="rId8" Type="http://schemas.openxmlformats.org/officeDocument/2006/relationships/tags" Target="../tags/tag40.xml" /><Relationship Id="rId9"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41.xml" /><Relationship Id="rId10" Type="http://schemas.openxmlformats.org/officeDocument/2006/relationships/tags" Target="../tags/tag50.xml" /><Relationship Id="rId11" Type="http://schemas.openxmlformats.org/officeDocument/2006/relationships/slideMaster" Target="../slideMasters/slideMaster2.xml" /><Relationship Id="rId2" Type="http://schemas.openxmlformats.org/officeDocument/2006/relationships/tags" Target="../tags/tag42.xml" /><Relationship Id="rId3" Type="http://schemas.openxmlformats.org/officeDocument/2006/relationships/tags" Target="../tags/tag43.xml" /><Relationship Id="rId4" Type="http://schemas.openxmlformats.org/officeDocument/2006/relationships/tags" Target="../tags/tag44.xml" /><Relationship Id="rId5" Type="http://schemas.openxmlformats.org/officeDocument/2006/relationships/tags" Target="../tags/tag45.xml" /><Relationship Id="rId6" Type="http://schemas.openxmlformats.org/officeDocument/2006/relationships/tags" Target="../tags/tag46.xml" /><Relationship Id="rId7" Type="http://schemas.openxmlformats.org/officeDocument/2006/relationships/tags" Target="../tags/tag47.xml" /><Relationship Id="rId8" Type="http://schemas.openxmlformats.org/officeDocument/2006/relationships/tags" Target="../tags/tag48.xml" /><Relationship Id="rId9" Type="http://schemas.openxmlformats.org/officeDocument/2006/relationships/tags" Target="../tags/tag49.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57.xml" /><Relationship Id="rId2" Type="http://schemas.openxmlformats.org/officeDocument/2006/relationships/tags" Target="../tags/tag58.xml" /><Relationship Id="rId3" Type="http://schemas.openxmlformats.org/officeDocument/2006/relationships/tags" Target="../tags/tag59.xml" /><Relationship Id="rId4" Type="http://schemas.openxmlformats.org/officeDocument/2006/relationships/tags" Target="../tags/tag60.xml" /><Relationship Id="rId5" Type="http://schemas.openxmlformats.org/officeDocument/2006/relationships/tags" Target="../tags/tag61.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tags" Target="../tags/tag66.xml" /><Relationship Id="rId6" Type="http://schemas.openxmlformats.org/officeDocument/2006/relationships/tags" Target="../tags/tag67.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68.xml"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75.xml" /><Relationship Id="rId2" Type="http://schemas.openxmlformats.org/officeDocument/2006/relationships/tags" Target="../tags/tag76.xml" /><Relationship Id="rId3" Type="http://schemas.openxmlformats.org/officeDocument/2006/relationships/tags" Target="../tags/tag77.xml" /><Relationship Id="rId4" Type="http://schemas.openxmlformats.org/officeDocument/2006/relationships/tags" Target="../tags/tag78.xml"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tags" Target="../tags/tag82.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6FE116-3C8B-49FE-ADD9-D892C3A9F51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629405-1615-4308-8723-9FB4933955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E4C3F47-86C5-4A29-8BF2-03CC7F8431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2B1E23-2138-48D9-8F5E-C916B4F4B0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FAF201A-25BC-46B2-8060-4743FC418A4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88A8D7-4BB1-4E7B-8638-9C8B519005E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4D8FDC5-D98E-4715-A8F1-472390288E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4718B93-11D7-43AD-8E06-E65AE0DE519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665985-886C-4D4A-8F5F-D6CCB791693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A4D954F-DE16-4EF7-B592-B3D9963900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5583F7F-D0DF-40CF-B75B-8FFA9F9A71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sp>
        <p:nvSpPr>
          <p:cNvPr id="1048670" name="任意多边形 10"/>
          <p:cNvSpPr/>
          <p:nvPr>
            <p:custDataLst>
              <p:tags r:id="rId1"/>
            </p:custDataLst>
          </p:nvPr>
        </p:nvSpPr>
        <p:spPr>
          <a:xfrm>
            <a:off x="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2" name="任意多边形 9"/>
          <p:cNvSpPr/>
          <p:nvPr>
            <p:custDataLst>
              <p:tags r:id="rId2"/>
            </p:custDataLst>
          </p:nvPr>
        </p:nvSpPr>
        <p:spPr>
          <a:xfrm>
            <a:off x="8852535" y="381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674" name="任意多边形 14"/>
          <p:cNvSpPr/>
          <p:nvPr>
            <p:custDataLst>
              <p:tags r:id="rId3"/>
            </p:custDataLst>
          </p:nvPr>
        </p:nvSpPr>
        <p:spPr>
          <a:xfrm>
            <a:off x="10189845" y="134937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676" name="副标题"/>
          <p:cNvSpPr txBox="1">
            <a:spLocks noGrp="1"/>
          </p:cNvSpPr>
          <p:nvPr>
            <p:ph type="body" idx="3" hasCustomPrompt="1"/>
            <p:custDataLst>
              <p:tags r:id="rId4"/>
            </p:custDataLst>
          </p:nvPr>
        </p:nvSpPr>
        <p:spPr>
          <a:xfrm>
            <a:off x="1437005" y="3160395"/>
            <a:ext cx="7401560" cy="635000"/>
          </a:xfrm>
          <a:prstGeom prst="rect">
            <a:avLst/>
          </a:prstGeom>
        </p:spPr>
        <p:txBody>
          <a:bodyPr wrap="square" lIns="91440" tIns="45720" rIns="91440" bIns="45720" rtlCol="0" anchor="t" anchorCtr="0">
            <a:normAutofit/>
          </a:bodyPr>
          <a:lstStyle>
            <a:lvl1pPr marL="0" marR="0" lvl="0" algn="l" defTabSz="914400" rtl="0" eaLnBrk="1" fontAlgn="auto" latinLnBrk="0" hangingPunct="1">
              <a:lnSpc>
                <a:spcPct val="100000"/>
              </a:lnSpc>
              <a:buClrTx/>
              <a:buSzTx/>
              <a:buFontTx/>
              <a:buNone/>
              <a:defRPr kumimoji="0" lang="zh-CN" altLang="en-US" sz="1800" b="0" i="0" u="none" strike="noStrike" kern="1200" cap="none" spc="200" normalizeH="0" baseline="0" noProof="1">
                <a:solidFill>
                  <a:schemeClr val="tx1"/>
                </a:solidFill>
                <a:latin typeface="+mj-ea"/>
                <a:ea typeface="+mj-ea"/>
                <a:cs typeface="+mj-lt"/>
                <a:sym typeface="+mn-ea"/>
              </a:defRPr>
            </a:lvl1pPr>
          </a:lstStyle>
          <a:p>
            <a:pPr lvl="0" algn="l">
              <a:buClrTx/>
              <a:buSzTx/>
              <a:buFontTx/>
            </a:pPr>
            <a:r>
              <a:rPr>
                <a:sym typeface="+mn-ea"/>
              </a:rPr>
              <a:t>单击此处编辑母版副标题样式</a:t>
            </a:r>
            <a:endParaRPr>
              <a:sym typeface="+mn-ea"/>
            </a:endParaRPr>
          </a:p>
        </p:txBody>
      </p:sp>
      <p:sp>
        <p:nvSpPr>
          <p:cNvPr id="1048678" name="标题"/>
          <p:cNvSpPr txBox="1">
            <a:spLocks noGrp="1"/>
          </p:cNvSpPr>
          <p:nvPr>
            <p:ph type="title" idx="2" hasCustomPrompt="1"/>
            <p:custDataLst>
              <p:tags r:id="rId5"/>
            </p:custDataLst>
          </p:nvPr>
        </p:nvSpPr>
        <p:spPr>
          <a:xfrm>
            <a:off x="1437005" y="925830"/>
            <a:ext cx="7395845" cy="2234565"/>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单击此处编辑标题</a:t>
            </a:r>
            <a:endParaRPr>
              <a:sym typeface="+mn-ea"/>
            </a:endParaRPr>
          </a:p>
        </p:txBody>
      </p:sp>
      <p:sp>
        <p:nvSpPr>
          <p:cNvPr id="1048680" name="署名"/>
          <p:cNvSpPr>
            <a:spLocks noGrp="1"/>
          </p:cNvSpPr>
          <p:nvPr>
            <p:ph type="body" idx="1" hasCustomPrompt="1"/>
            <p:custDataLst>
              <p:tags r:id="rId6"/>
            </p:custDataLst>
          </p:nvPr>
        </p:nvSpPr>
        <p:spPr>
          <a:xfrm>
            <a:off x="1520825" y="379857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682"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84"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686"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688" name="任意多边形 9"/>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0"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692" name="正文"/>
          <p:cNvSpPr txBox="1">
            <a:spLocks noGrp="1"/>
          </p:cNvSpPr>
          <p:nvPr>
            <p:ph idx="2" hasCustomPrompt="1"/>
            <p:custDataLst>
              <p:tags r:id="rId3"/>
            </p:custDataLst>
          </p:nvPr>
        </p:nvSpPr>
        <p:spPr>
          <a:xfrm>
            <a:off x="608400" y="1490400"/>
            <a:ext cx="10969200" cy="47592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200"/>
              </a:spcBef>
              <a:spcAft>
                <a:spcPct val="0"/>
              </a:spcAft>
              <a:buClr>
                <a:srgbClr val="E8898D"/>
              </a:buClr>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Arial" pitchFamily="34" charset="0"/>
                <a:ea typeface="微软雅黑"/>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Arial" pitchFamily="34" charset="0"/>
                <a:ea typeface="微软雅黑"/>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buClr>
                <a:srgbClr val="E8898D"/>
              </a:buClr>
            </a:pPr>
            <a:r>
              <a:rPr>
                <a:sym typeface="+mn-ea"/>
              </a:rPr>
              <a:t>单击此处添加文本内容。</a:t>
            </a:r>
            <a:endParaRPr>
              <a:sym typeface="+mn-ea"/>
            </a:endParaRPr>
          </a:p>
        </p:txBody>
      </p:sp>
      <p:sp>
        <p:nvSpPr>
          <p:cNvPr id="1048694"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微软雅黑" panose="020b0503020204020204" charset="-122"/>
                <a:sym typeface="+mn-ea"/>
              </a:defRPr>
            </a:lvl1pPr>
          </a:lstStyle>
          <a:p>
            <a:pPr lvl="0"/>
            <a:r>
              <a:rPr>
                <a:sym typeface="+mn-ea"/>
              </a:rPr>
              <a:t>单击此处编辑母版标题样式</a:t>
            </a:r>
            <a:endParaRPr>
              <a:sym typeface="+mn-ea"/>
            </a:endParaRPr>
          </a:p>
        </p:txBody>
      </p:sp>
      <p:sp>
        <p:nvSpPr>
          <p:cNvPr id="1048696" name="日期占位符 3"/>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698" name="页脚占位符 4"/>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00" name="灯片编号占位符 5"/>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02" name="椭圆 7"/>
          <p:cNvSpPr/>
          <p:nvPr>
            <p:custDataLst>
              <p:tags r:id="rId1"/>
            </p:custDataLst>
          </p:nvPr>
        </p:nvSpPr>
        <p:spPr>
          <a:xfrm>
            <a:off x="1219200" y="2804795"/>
            <a:ext cx="2362200" cy="23622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lvl="0" algn="ctr">
              <a:buClrTx/>
              <a:buSzTx/>
              <a:buFontTx/>
            </a:pPr>
            <a:endParaRPr lang="zh-CN" altLang="en-US">
              <a:cs typeface="微软雅黑" panose="020b0503020204020204" charset="-122"/>
              <a:sym typeface="+mn-ea"/>
            </a:endParaRPr>
          </a:p>
        </p:txBody>
      </p:sp>
      <p:sp>
        <p:nvSpPr>
          <p:cNvPr id="1048704" name="任意多边形 8"/>
          <p:cNvSpPr/>
          <p:nvPr>
            <p:custDataLst>
              <p:tags r:id="rId2"/>
            </p:custDataLst>
          </p:nvPr>
        </p:nvSpPr>
        <p:spPr>
          <a:xfrm rot="16440000">
            <a:off x="9155434" y="3942808"/>
            <a:ext cx="3194084" cy="2813788"/>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0" h="4431">
                <a:moveTo>
                  <a:pt x="1424" y="0"/>
                </a:moveTo>
                <a:cubicBezTo>
                  <a:pt x="3415" y="0"/>
                  <a:pt x="5030" y="1614"/>
                  <a:pt x="5030" y="3606"/>
                </a:cubicBezTo>
                <a:cubicBezTo>
                  <a:pt x="5030" y="3839"/>
                  <a:pt x="5007" y="4067"/>
                  <a:pt x="4965" y="4288"/>
                </a:cubicBezTo>
                <a:lnTo>
                  <a:pt x="4959" y="4320"/>
                </a:lnTo>
                <a:lnTo>
                  <a:pt x="3372" y="4431"/>
                </a:lnTo>
                <a:lnTo>
                  <a:pt x="3373" y="4429"/>
                </a:lnTo>
                <a:cubicBezTo>
                  <a:pt x="3480" y="4176"/>
                  <a:pt x="3539" y="3898"/>
                  <a:pt x="3539" y="3606"/>
                </a:cubicBezTo>
                <a:cubicBezTo>
                  <a:pt x="3539" y="2437"/>
                  <a:pt x="2592" y="1490"/>
                  <a:pt x="1424" y="1490"/>
                </a:cubicBezTo>
                <a:cubicBezTo>
                  <a:pt x="931" y="1490"/>
                  <a:pt x="478" y="1659"/>
                  <a:pt x="118" y="1942"/>
                </a:cubicBezTo>
                <a:lnTo>
                  <a:pt x="116" y="1945"/>
                </a:lnTo>
                <a:lnTo>
                  <a:pt x="0" y="293"/>
                </a:lnTo>
                <a:lnTo>
                  <a:pt x="21" y="283"/>
                </a:lnTo>
                <a:cubicBezTo>
                  <a:pt x="452" y="101"/>
                  <a:pt x="926" y="0"/>
                  <a:pt x="1424" y="0"/>
                </a:cubicBezTo>
                <a:close/>
              </a:path>
            </a:pathLst>
          </a:custGeom>
          <a:gradFill>
            <a:gsLst>
              <a:gs pos="0">
                <a:schemeClr val="accent1">
                  <a:alpha val="20000"/>
                </a:schemeClr>
              </a:gs>
              <a:gs pos="100000">
                <a:schemeClr val="accent1">
                  <a:alpha val="0"/>
                </a:schemeClr>
              </a:gs>
            </a:gsLst>
            <a:lin ang="16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06" name="副标题"/>
          <p:cNvSpPr txBox="1">
            <a:spLocks noGrp="1"/>
          </p:cNvSpPr>
          <p:nvPr>
            <p:ph type="body" idx="2" hasCustomPrompt="1"/>
            <p:custDataLst>
              <p:tags r:id="rId3"/>
            </p:custDataLst>
          </p:nvPr>
        </p:nvSpPr>
        <p:spPr>
          <a:xfrm>
            <a:off x="844550" y="3491865"/>
            <a:ext cx="1717040" cy="1440180"/>
          </a:xfrm>
          <a:prstGeom prst="rect">
            <a:avLst/>
          </a:prstGeom>
          <a:noFill/>
        </p:spPr>
        <p:txBody>
          <a:bodyPr vert="horz" wrap="square" lIns="144145" tIns="45720" rIns="91440" bIns="45720" rtlCol="0" anchor="t">
            <a:normAutofit/>
          </a:bodyPr>
          <a:lstStyle>
            <a:lvl1pPr marL="0" marR="0" lvl="0" algn="dist" defTabSz="914400" rtl="0" eaLnBrk="1" fontAlgn="auto" latinLnBrk="0" hangingPunct="1">
              <a:lnSpc>
                <a:spcPct val="100000"/>
              </a:lnSpc>
              <a:buClrTx/>
              <a:buSzTx/>
              <a:buFontTx/>
              <a:buNone/>
              <a:defRPr kumimoji="0" lang="en-US" altLang="zh-CN" sz="1800" b="0" i="0" u="none" strike="noStrike" kern="1200" cap="none" spc="0" normalizeH="0" baseline="0" noProof="1">
                <a:solidFill>
                  <a:schemeClr val="tx1">
                    <a:lumMod val="65000"/>
                    <a:lumOff val="35000"/>
                  </a:schemeClr>
                </a:solidFill>
                <a:latin typeface="+mj-ea"/>
                <a:ea typeface="+mj-ea"/>
                <a:cs typeface="微软雅黑" panose="020b0503020204020204" charset="-122"/>
                <a:sym typeface="+mn-ea"/>
              </a:defRPr>
            </a:lvl1pPr>
          </a:lstStyle>
          <a:p>
            <a:pPr lvl="0" algn="dist">
              <a:buClrTx/>
              <a:buSzTx/>
              <a:buFontTx/>
            </a:pPr>
            <a:r>
              <a:rPr err="1">
                <a:sym typeface="+mn-ea"/>
              </a:rPr>
              <a:t>编辑副标题</a:t>
            </a:r>
            <a:endParaRPr>
              <a:sym typeface="+mn-ea"/>
            </a:endParaRPr>
          </a:p>
        </p:txBody>
      </p:sp>
      <p:sp>
        <p:nvSpPr>
          <p:cNvPr id="1048708" name="标题"/>
          <p:cNvSpPr txBox="1">
            <a:spLocks noGrp="1"/>
          </p:cNvSpPr>
          <p:nvPr>
            <p:ph type="title" idx="1" hasCustomPrompt="1"/>
            <p:custDataLst>
              <p:tags r:id="rId4"/>
            </p:custDataLst>
          </p:nvPr>
        </p:nvSpPr>
        <p:spPr bwMode="auto">
          <a:xfrm>
            <a:off x="844550" y="1139825"/>
            <a:ext cx="2171065" cy="2350770"/>
          </a:xfrm>
          <a:prstGeom prst="rect">
            <a:avLst/>
          </a:prstGeom>
        </p:spPr>
        <p:txBody>
          <a:bodyPr wrap="square" lIns="91440" tIns="45720" rIns="91440" bIns="45720" rtlCol="0" anchor="b"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400" normalizeH="0" baseline="0" noProof="1">
                <a:solidFill>
                  <a:schemeClr val="tx1">
                    <a:lumMod val="75000"/>
                    <a:lumOff val="25000"/>
                  </a:schemeClr>
                </a:solidFill>
                <a:latin typeface="+mj-ea"/>
                <a:ea typeface="+mj-ea"/>
                <a:cs typeface="微软雅黑" panose="020b0503020204020204" charset="-122"/>
                <a:sym typeface="+mn-ea"/>
              </a:defRPr>
            </a:lvl1pPr>
          </a:lstStyle>
          <a:p>
            <a:pPr lvl="0" algn="l">
              <a:buClrTx/>
              <a:buSzTx/>
              <a:buFontTx/>
            </a:pPr>
            <a:r>
              <a:rPr>
                <a:sym typeface="+mn-ea"/>
              </a:rPr>
              <a:t>标题</a:t>
            </a:r>
            <a:endParaRPr>
              <a:sym typeface="+mn-ea"/>
            </a:endParaRPr>
          </a:p>
        </p:txBody>
      </p:sp>
      <p:sp>
        <p:nvSpPr>
          <p:cNvPr id="1048710"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12"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714"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16" name="任意多边形 8"/>
          <p:cNvSpPr/>
          <p:nvPr>
            <p:custDataLst>
              <p:tags r:id="rId1"/>
            </p:custDataLst>
          </p:nvPr>
        </p:nvSpPr>
        <p:spPr>
          <a:xfrm flipH="1">
            <a:off x="10045700" y="4570095"/>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1">
                  <a:alpha val="60000"/>
                </a:schemeClr>
              </a:gs>
              <a:gs pos="100000">
                <a:schemeClr val="accent1">
                  <a:alpha val="0"/>
                </a:schemeClr>
              </a:gs>
            </a:gsLst>
            <a:lin ang="444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718" name="椭圆 12"/>
          <p:cNvSpPr/>
          <p:nvPr>
            <p:custDataLst>
              <p:tags r:id="rId2"/>
            </p:custDataLst>
          </p:nvPr>
        </p:nvSpPr>
        <p:spPr>
          <a:xfrm>
            <a:off x="9127490" y="967740"/>
            <a:ext cx="685800" cy="68580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0" name="椭圆 79"/>
          <p:cNvSpPr/>
          <p:nvPr>
            <p:custDataLst>
              <p:tags r:id="rId3"/>
            </p:custDataLst>
          </p:nvPr>
        </p:nvSpPr>
        <p:spPr>
          <a:xfrm>
            <a:off x="982345" y="1607820"/>
            <a:ext cx="2449195" cy="2449830"/>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2" name="椭圆 17"/>
          <p:cNvSpPr/>
          <p:nvPr>
            <p:custDataLst>
              <p:tags r:id="rId4"/>
            </p:custDataLst>
          </p:nvPr>
        </p:nvSpPr>
        <p:spPr>
          <a:xfrm>
            <a:off x="1117600" y="1723390"/>
            <a:ext cx="484505" cy="484505"/>
          </a:xfrm>
          <a:prstGeom prst="ellipse">
            <a:avLst/>
          </a:prstGeom>
          <a:gradFill>
            <a:gsLst>
              <a:gs pos="0">
                <a:schemeClr val="accent2">
                  <a:alpha val="0"/>
                </a:schemeClr>
              </a:gs>
              <a:gs pos="100000">
                <a:schemeClr val="accent2">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97500" lnSpcReduction="10000"/>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sym typeface="+mn-ea"/>
            </a:endParaRPr>
          </a:p>
        </p:txBody>
      </p:sp>
      <p:sp>
        <p:nvSpPr>
          <p:cNvPr id="1048724" name="节编号"/>
          <p:cNvSpPr>
            <a:spLocks noGrp="1"/>
          </p:cNvSpPr>
          <p:nvPr>
            <p:ph type="body" idx="2" hasCustomPrompt="1"/>
            <p:custDataLst>
              <p:tags r:id="rId5"/>
            </p:custDataLst>
          </p:nvPr>
        </p:nvSpPr>
        <p:spPr>
          <a:xfrm>
            <a:off x="2389505" y="4144010"/>
            <a:ext cx="1917700" cy="488950"/>
          </a:xfrm>
          <a:prstGeom prst="roundRect">
            <a:avLst>
              <a:gd name="adj" fmla="val 24893"/>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800" b="1" i="0" u="none" strike="noStrike" kern="1200" cap="none" spc="100" normalizeH="0" baseline="0" noProof="1">
                <a:solidFill>
                  <a:schemeClr val="bg1"/>
                </a:solidFill>
                <a:latin typeface="+mn-lt"/>
                <a:ea typeface="+mn-ea"/>
                <a:cs typeface="微软雅黑" panose="020b0503020204020204" charset="-122"/>
                <a:sym typeface="+mn-ea"/>
              </a:defRPr>
            </a:lvl1pPr>
          </a:lstStyle>
          <a:p>
            <a:pPr lvl="0" algn="ctr">
              <a:buClrTx/>
              <a:buSzTx/>
              <a:buFontTx/>
            </a:pPr>
            <a:r>
              <a:rPr>
                <a:sym typeface="+mn-ea"/>
              </a:rPr>
              <a:t>编辑节编号</a:t>
            </a:r>
            <a:endParaRPr>
              <a:sym typeface="+mn-ea"/>
            </a:endParaRPr>
          </a:p>
        </p:txBody>
      </p:sp>
      <p:sp>
        <p:nvSpPr>
          <p:cNvPr id="1048726" name="标题"/>
          <p:cNvSpPr txBox="1">
            <a:spLocks noGrp="1"/>
          </p:cNvSpPr>
          <p:nvPr>
            <p:ph type="title" idx="1"/>
            <p:custDataLst>
              <p:tags r:id="rId6"/>
            </p:custDataLst>
          </p:nvPr>
        </p:nvSpPr>
        <p:spPr>
          <a:xfrm>
            <a:off x="2348230" y="1383030"/>
            <a:ext cx="8107680" cy="2045335"/>
          </a:xfrm>
          <a:prstGeom prst="rect">
            <a:avLst/>
          </a:prstGeom>
          <a:noFill/>
        </p:spPr>
        <p:txBody>
          <a:bodyPr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zh-CN" altLang="en-US" sz="4800" b="1" i="0" u="none" strike="noStrike" kern="1200" cap="none" spc="400" normalizeH="0" baseline="0" noProof="1">
                <a:solidFill>
                  <a:schemeClr val="tx1"/>
                </a:solidFill>
                <a:latin typeface="+mj-ea"/>
                <a:ea typeface="+mj-ea"/>
                <a:cs typeface="微软雅黑" panose="020b0503020204020204" charset="-122"/>
                <a:sym typeface="+mn-ea"/>
              </a:defRPr>
            </a:lvl1pPr>
          </a:lstStyle>
          <a:p>
            <a:pPr lvl="0" algn="l">
              <a:buClrTx/>
              <a:buSzTx/>
              <a:buFontTx/>
            </a:pPr>
            <a:r>
              <a:rPr>
                <a:sym typeface="+mn-ea"/>
              </a:rPr>
              <a:t>单击此处编辑母版标题样式</a:t>
            </a:r>
            <a:endParaRPr>
              <a:sym typeface="+mn-ea"/>
            </a:endParaRPr>
          </a:p>
        </p:txBody>
      </p:sp>
      <p:sp>
        <p:nvSpPr>
          <p:cNvPr id="1048728" name="日期占位符 3"/>
          <p:cNvSpPr>
            <a:spLocks noGrp="1"/>
          </p:cNvSpPr>
          <p:nvPr>
            <p:ph type="dt" sz="half" idx="10"/>
            <p:custDataLst>
              <p:tags r:id="rId7"/>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30" name="页脚占位符 4"/>
          <p:cNvSpPr>
            <a:spLocks noGrp="1"/>
          </p:cNvSpPr>
          <p:nvPr>
            <p:ph type="ftr" sz="quarter" idx="11"/>
            <p:custDataLst>
              <p:tags r:id="rId8"/>
            </p:custDataLst>
          </p:nvPr>
        </p:nvSpPr>
        <p:spPr>
          <a:xfrm>
            <a:off x="4116000" y="6314400"/>
            <a:ext cx="3960000" cy="316800"/>
          </a:xfrm>
        </p:spPr>
        <p:txBody>
          <a:bodyPr/>
          <a:lstStyle/>
          <a:p>
            <a:endParaRPr lang="zh-CN" altLang="en-US"/>
          </a:p>
        </p:txBody>
      </p:sp>
      <p:sp>
        <p:nvSpPr>
          <p:cNvPr id="1048732" name="灯片编号占位符 5"/>
          <p:cNvSpPr>
            <a:spLocks noGrp="1"/>
          </p:cNvSpPr>
          <p:nvPr>
            <p:ph type="sldNum" sz="quarter" idx="12"/>
            <p:custDataLst>
              <p:tags r:id="rId9"/>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34" name="任意多边形 11"/>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36" name="正文"/>
          <p:cNvSpPr txBox="1">
            <a:spLocks noGrp="1"/>
          </p:cNvSpPr>
          <p:nvPr>
            <p:ph idx="4"/>
            <p:custDataLst>
              <p:tags r:id="rId2"/>
            </p:custDataLst>
          </p:nvPr>
        </p:nvSpPr>
        <p:spPr>
          <a:xfrm>
            <a:off x="6400805" y="1490357"/>
            <a:ext cx="5176800" cy="4759236"/>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38" name="正文"/>
          <p:cNvSpPr txBox="1">
            <a:spLocks noGrp="1"/>
          </p:cNvSpPr>
          <p:nvPr>
            <p:ph idx="3"/>
            <p:custDataLst>
              <p:tags r:id="rId3"/>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800"/>
              </a:spcBef>
              <a:spcAft>
                <a:spcPct val="0"/>
              </a:spcAft>
            </a:pPr>
            <a:r>
              <a:rPr>
                <a:sym typeface="+mn-ea"/>
              </a:rPr>
              <a:t>单击此处编辑母版文本样式</a:t>
            </a:r>
            <a:endParaRPr>
              <a:sym typeface="+mn-ea"/>
            </a:endParaRPr>
          </a:p>
          <a:p>
            <a:pPr lvl="1">
              <a:spcBef>
                <a:spcPts val="1800"/>
              </a:spcBef>
              <a:spcAft>
                <a:spcPct val="0"/>
              </a:spcAft>
            </a:pPr>
            <a:r>
              <a:rPr>
                <a:sym typeface="+mn-ea"/>
              </a:rPr>
              <a:t>第二级</a:t>
            </a:r>
            <a:endParaRPr>
              <a:sym typeface="+mn-ea"/>
            </a:endParaRPr>
          </a:p>
          <a:p>
            <a:pPr lvl="2">
              <a:spcBef>
                <a:spcPts val="1800"/>
              </a:spcBef>
              <a:spcAft>
                <a:spcPct val="0"/>
              </a:spcAft>
            </a:pPr>
            <a:r>
              <a:rPr>
                <a:sym typeface="+mn-ea"/>
              </a:rPr>
              <a:t>第三级</a:t>
            </a:r>
            <a:endParaRPr>
              <a:sym typeface="+mn-ea"/>
            </a:endParaRPr>
          </a:p>
          <a:p>
            <a:pPr lvl="3">
              <a:spcBef>
                <a:spcPts val="1800"/>
              </a:spcBef>
              <a:spcAft>
                <a:spcPct val="0"/>
              </a:spcAft>
            </a:pPr>
            <a:r>
              <a:rPr>
                <a:sym typeface="+mn-ea"/>
              </a:rPr>
              <a:t>第四级</a:t>
            </a:r>
            <a:endParaRPr>
              <a:sym typeface="+mn-ea"/>
            </a:endParaRPr>
          </a:p>
          <a:p>
            <a:pPr lvl="4">
              <a:spcBef>
                <a:spcPts val="1800"/>
              </a:spcBef>
              <a:spcAft>
                <a:spcPct val="0"/>
              </a:spcAft>
            </a:pPr>
            <a:r>
              <a:rPr>
                <a:sym typeface="+mn-ea"/>
              </a:rPr>
              <a:t>第五级</a:t>
            </a:r>
            <a:endParaRPr>
              <a:sym typeface="+mn-ea"/>
            </a:endParaRPr>
          </a:p>
        </p:txBody>
      </p:sp>
      <p:sp>
        <p:nvSpPr>
          <p:cNvPr id="1048740" name="同心圆 8"/>
          <p:cNvSpPr/>
          <p:nvPr>
            <p:custDataLst>
              <p:tags r:id="rId4"/>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42" name="标题"/>
          <p:cNvSpPr txBox="1">
            <a:spLocks noGrp="1"/>
          </p:cNvSpPr>
          <p:nvPr>
            <p:ph type="title" idx="1"/>
            <p:custDataLst>
              <p:tags r:id="rId5"/>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44" name="日期占位符 4"/>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46" name="页脚占位符 5"/>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748" name="灯片编号占位符 6"/>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50" name="任意多边形 15"/>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52" name="正文"/>
          <p:cNvSpPr txBox="1">
            <a:spLocks noGrp="1"/>
          </p:cNvSpPr>
          <p:nvPr>
            <p:ph idx="6"/>
            <p:custDataLst>
              <p:tags r:id="rId2"/>
            </p:custDataLst>
          </p:nvPr>
        </p:nvSpPr>
        <p:spPr>
          <a:xfrm>
            <a:off x="62352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4" name="标题"/>
          <p:cNvSpPr txBox="1">
            <a:spLocks noGrp="1"/>
          </p:cNvSpPr>
          <p:nvPr>
            <p:ph type="title" idx="5"/>
            <p:custDataLst>
              <p:tags r:id="rId3"/>
            </p:custDataLst>
          </p:nvPr>
        </p:nvSpPr>
        <p:spPr>
          <a:xfrm>
            <a:off x="6235200" y="1418405"/>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56" name="正文"/>
          <p:cNvSpPr txBox="1">
            <a:spLocks noGrp="1"/>
          </p:cNvSpPr>
          <p:nvPr>
            <p:ph idx="4"/>
            <p:custDataLst>
              <p:tags r:id="rId4"/>
            </p:custDataLst>
          </p:nvPr>
        </p:nvSpPr>
        <p:spPr>
          <a:xfrm>
            <a:off x="608400" y="1854000"/>
            <a:ext cx="5342400" cy="4395600"/>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标题"/>
          <p:cNvSpPr txBox="1">
            <a:spLocks noGrp="1"/>
          </p:cNvSpPr>
          <p:nvPr>
            <p:ph type="title" idx="3"/>
            <p:custDataLst>
              <p:tags r:id="rId5"/>
            </p:custDataLst>
          </p:nvPr>
        </p:nvSpPr>
        <p:spPr>
          <a:xfrm>
            <a:off x="608400" y="1419070"/>
            <a:ext cx="5342400" cy="420370"/>
          </a:xfrm>
          <a:prstGeom prst="rect">
            <a:avLst/>
          </a:prstGeom>
          <a:noFill/>
          <a:ln>
            <a:noFill/>
            <a:prstDash val="sysDash"/>
          </a:ln>
        </p:spPr>
        <p:txBody>
          <a:bodyPr wrap="square" rtlCol="0">
            <a:sp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lumMod val="85000"/>
                    <a:lumOff val="15000"/>
                  </a:schemeClr>
                </a:solidFill>
                <a:latin typeface="+mj-ea"/>
                <a:ea typeface="+mj-ea"/>
                <a:cs typeface="微软雅黑" panose="020b0503020204020204" charset="-122"/>
              </a:defRPr>
            </a:lvl1pPr>
          </a:lstStyle>
          <a:p>
            <a:pPr lvl="0"/>
            <a:r>
              <a:rPr>
                <a:sym typeface="+mn-ea"/>
              </a:rPr>
              <a:t>单击此处编辑母版标题样式</a:t>
            </a:r>
            <a:endParaRPr>
              <a:sym typeface="+mn-ea"/>
            </a:endParaRPr>
          </a:p>
        </p:txBody>
      </p:sp>
      <p:sp>
        <p:nvSpPr>
          <p:cNvPr id="1048760" name="同心圆 10"/>
          <p:cNvSpPr/>
          <p:nvPr>
            <p:custDataLst>
              <p:tags r:id="rId6"/>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62" name="标题"/>
          <p:cNvSpPr txBox="1">
            <a:spLocks noGrp="1"/>
          </p:cNvSpPr>
          <p:nvPr>
            <p:ph type="title" idx="1"/>
            <p:custDataLst>
              <p:tags r:id="rId7"/>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64" name="日期占位符 6"/>
          <p:cNvSpPr>
            <a:spLocks noGrp="1"/>
          </p:cNvSpPr>
          <p:nvPr>
            <p:ph type="dt" sz="half" idx="10"/>
            <p:custDataLst>
              <p:tags r:id="rId8"/>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66" name="页脚占位符 7"/>
          <p:cNvSpPr>
            <a:spLocks noGrp="1"/>
          </p:cNvSpPr>
          <p:nvPr>
            <p:ph type="ftr" sz="quarter" idx="11"/>
            <p:custDataLst>
              <p:tags r:id="rId9"/>
            </p:custDataLst>
          </p:nvPr>
        </p:nvSpPr>
        <p:spPr>
          <a:xfrm>
            <a:off x="4116000" y="6314400"/>
            <a:ext cx="3960000" cy="316800"/>
          </a:xfrm>
        </p:spPr>
        <p:txBody>
          <a:bodyPr/>
          <a:lstStyle/>
          <a:p>
            <a:endParaRPr lang="zh-CN" altLang="en-US"/>
          </a:p>
        </p:txBody>
      </p:sp>
      <p:sp>
        <p:nvSpPr>
          <p:cNvPr id="1048768" name="灯片编号占位符 8"/>
          <p:cNvSpPr>
            <a:spLocks noGrp="1"/>
          </p:cNvSpPr>
          <p:nvPr>
            <p:ph type="sldNum" sz="quarter" idx="12"/>
            <p:custDataLst>
              <p:tags r:id="rId10"/>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70"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2" name="同心圆 6"/>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74" name="标题"/>
          <p:cNvSpPr txBox="1">
            <a:spLocks noGrp="1"/>
          </p:cNvSpPr>
          <p:nvPr>
            <p:ph type="title" idx="1"/>
            <p:custDataLst>
              <p:tags r:id="rId3"/>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776" name="日期占位符 2"/>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778" name="页脚占位符 3"/>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780" name="灯片编号占位符 4"/>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82" name="任意多边形 7"/>
          <p:cNvSpPr/>
          <p:nvPr>
            <p:custDataLst>
              <p:tags r:id="rId1"/>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4" name="同心圆 8"/>
          <p:cNvSpPr/>
          <p:nvPr>
            <p:custDataLst>
              <p:tags r:id="rId2"/>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86" name="日期占位符 1"/>
          <p:cNvSpPr>
            <a:spLocks noGrp="1"/>
          </p:cNvSpPr>
          <p:nvPr>
            <p:ph type="dt" sz="half" idx="10"/>
            <p:custDataLst>
              <p:tags r:id="rId3"/>
            </p:custDataLst>
          </p:nvPr>
        </p:nvSpPr>
        <p:spPr/>
        <p:txBody>
          <a:bodyPr/>
          <a:lstStyle/>
          <a:p>
            <a:fld id="{760FBDFE-C587-4B4C-A407-44438C67B59E}" type="datetimeFigureOut">
              <a:rPr lang="zh-CN" altLang="en-US" smtClean="0"/>
              <a:t/>
            </a:fld>
            <a:endParaRPr lang="zh-CN" altLang="en-US"/>
          </a:p>
        </p:txBody>
      </p:sp>
      <p:sp>
        <p:nvSpPr>
          <p:cNvPr id="1048788" name="页脚占位符 2"/>
          <p:cNvSpPr>
            <a:spLocks noGrp="1"/>
          </p:cNvSpPr>
          <p:nvPr>
            <p:ph type="ftr" sz="quarter" idx="11"/>
            <p:custDataLst>
              <p:tags r:id="rId4"/>
            </p:custDataLst>
          </p:nvPr>
        </p:nvSpPr>
        <p:spPr/>
        <p:txBody>
          <a:bodyPr/>
          <a:lstStyle/>
          <a:p>
            <a:endParaRPr lang="zh-CN" altLang="en-US"/>
          </a:p>
        </p:txBody>
      </p:sp>
      <p:sp>
        <p:nvSpPr>
          <p:cNvPr id="1048790" name="灯片编号占位符 3"/>
          <p:cNvSpPr>
            <a:spLocks noGrp="1"/>
          </p:cNvSpPr>
          <p:nvPr>
            <p:ph type="sldNum" sz="quarter" idx="12"/>
            <p:custDataLst>
              <p:tags r:id="rId5"/>
            </p:custDataLst>
          </p:nvPr>
        </p:nvSpPr>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2"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4"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796" name="正文"/>
          <p:cNvSpPr txBox="1">
            <a:spLocks noGrp="1"/>
          </p:cNvSpPr>
          <p:nvPr>
            <p:ph idx="1"/>
            <p:custDataLst>
              <p:tags r:id="rId3"/>
            </p:custDataLst>
          </p:nvPr>
        </p:nvSpPr>
        <p:spPr>
          <a:xfrm>
            <a:off x="608330" y="396240"/>
            <a:ext cx="10968990" cy="5860415"/>
          </a:xfrm>
          <a:prstGeom prst="rect">
            <a:avLst/>
          </a:prstGeom>
          <a:ln>
            <a:noFill/>
            <a:prstDash val="sysDash"/>
          </a:ln>
        </p:spPr>
        <p:txBody>
          <a:bodyPr vert="horz" lIns="90000" tIns="46800" rIns="90000" bIns="46800" rtlCol="0">
            <a:normAutofit/>
          </a:bodyPr>
          <a:lstStyle>
            <a:defPPr>
              <a:defRPr lang="zh-CN"/>
            </a:defPPr>
            <a:lvl1pPr marL="228600" marR="0" lvl="0" indent="-228600" algn="l" defTabSz="914400" rtl="0" eaLnBrk="1" fontAlgn="auto" latinLnBrk="0" hangingPunct="1">
              <a:lnSpc>
                <a:spcPct val="130000"/>
              </a:lnSpc>
              <a:spcBef>
                <a:spcPts val="18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latin typeface="+mn-ea"/>
                <a:ea typeface="+mn-ea"/>
                <a:cs typeface="微软雅黑" panose="020b0503020204020204" charset="-122"/>
                <a:sym typeface="+mn-ea"/>
              </a:defRPr>
            </a:lvl1pPr>
            <a:lvl2pPr marL="449580" marR="0" lvl="1" indent="-231775"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ln>
                  <a:noFill/>
                  <a:prstDash val="sysDot"/>
                </a:ln>
                <a:solidFill>
                  <a:schemeClr val="tx1">
                    <a:lumMod val="50000"/>
                    <a:lumOff val="50000"/>
                  </a:schemeClr>
                </a:solidFill>
                <a:latin typeface="+mn-ea"/>
                <a:ea typeface="+mn-ea"/>
              </a:defRPr>
            </a:lvl2pPr>
            <a:lvl3pPr marL="719455" marR="0" lvl="2" indent="-276225" fontAlgn="auto">
              <a:lnSpc>
                <a:spcPct val="120000"/>
              </a:lnSpc>
              <a:spcBef>
                <a:spcPct val="0"/>
              </a:spcBef>
              <a:spcAft>
                <a:spcPts val="600"/>
              </a:spcAft>
              <a:buFont typeface="Arial" pitchFamily="34" charset="0"/>
              <a:buChar char="●"/>
              <a:defRPr kumimoji="0" sz="1600" b="0" i="0" u="none" strike="noStrike" cap="none" spc="150" normalizeH="0" baseline="0">
                <a:ln>
                  <a:noFill/>
                  <a:prstDash val="sysDot"/>
                </a:ln>
                <a:solidFill>
                  <a:schemeClr val="tx1">
                    <a:lumMod val="50000"/>
                    <a:lumOff val="50000"/>
                  </a:schemeClr>
                </a:solidFill>
                <a:latin typeface="+mn-ea"/>
                <a:ea typeface="+mn-ea"/>
              </a:defRPr>
            </a:lvl3pPr>
            <a:lvl4pPr marL="987425" marR="0" lvl="3" indent="-262255" fontAlgn="auto">
              <a:lnSpc>
                <a:spcPct val="120000"/>
              </a:lnSpc>
              <a:spcBef>
                <a:spcPct val="0"/>
              </a:spcBef>
              <a:spcAft>
                <a:spcPts val="300"/>
              </a:spcAft>
              <a:buFont typeface="Wingdings" panose="05000000000000000000" charset="0"/>
              <a:buChar char=""/>
              <a:tabLst>
                <a:tab pos="899795"/>
              </a:tabLst>
              <a:defRPr kumimoji="0" sz="1400" b="0" i="0" u="none" strike="noStrike" cap="none" spc="150" normalizeH="0" baseline="0">
                <a:ln>
                  <a:noFill/>
                  <a:prstDash val="sysDot"/>
                </a:ln>
                <a:solidFill>
                  <a:schemeClr val="tx1">
                    <a:lumMod val="50000"/>
                    <a:lumOff val="50000"/>
                  </a:schemeClr>
                </a:solidFill>
                <a:latin typeface="+mn-ea"/>
                <a:ea typeface="+mn-ea"/>
              </a:defRPr>
            </a:lvl4pPr>
            <a:lvl5pPr marL="1256030" marR="0" lvl="4" indent="-262255" fontAlgn="auto">
              <a:lnSpc>
                <a:spcPct val="120000"/>
              </a:lnSpc>
              <a:spcBef>
                <a:spcPct val="0"/>
              </a:spcBef>
              <a:spcAft>
                <a:spcPts val="300"/>
              </a:spcAft>
              <a:buFont typeface="Arial" pitchFamily="34" charset="0"/>
              <a:buChar char="•"/>
              <a:defRPr kumimoji="0" sz="1400" b="0" i="0" u="none" strike="noStrike" cap="none" spc="150" normalizeH="0" baseline="0">
                <a:ln>
                  <a:noFill/>
                  <a:prstDash val="sysDot"/>
                </a:ln>
                <a:solidFill>
                  <a:schemeClr val="tx1">
                    <a:lumMod val="50000"/>
                    <a:lumOff val="50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98" name="日期占位符 3"/>
          <p:cNvSpPr>
            <a:spLocks noGrp="1"/>
          </p:cNvSpPr>
          <p:nvPr>
            <p:ph type="dt" sz="half" idx="10"/>
            <p:custDataLst>
              <p:tags r:id="rId4"/>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00" name="页脚占位符 4"/>
          <p:cNvSpPr>
            <a:spLocks noGrp="1"/>
          </p:cNvSpPr>
          <p:nvPr>
            <p:ph type="ftr" sz="quarter" idx="11"/>
            <p:custDataLst>
              <p:tags r:id="rId5"/>
            </p:custDataLst>
          </p:nvPr>
        </p:nvSpPr>
        <p:spPr>
          <a:xfrm>
            <a:off x="4116000" y="6314400"/>
            <a:ext cx="3960000" cy="316800"/>
          </a:xfrm>
        </p:spPr>
        <p:txBody>
          <a:bodyPr/>
          <a:lstStyle/>
          <a:p>
            <a:endParaRPr lang="zh-CN" altLang="en-US"/>
          </a:p>
        </p:txBody>
      </p:sp>
      <p:sp>
        <p:nvSpPr>
          <p:cNvPr id="1048802" name="灯片编号占位符 5"/>
          <p:cNvSpPr>
            <a:spLocks noGrp="1"/>
          </p:cNvSpPr>
          <p:nvPr>
            <p:ph type="sldNum" sz="quarter" idx="12"/>
            <p:custDataLst>
              <p:tags r:id="rId6"/>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4" name="同心圆 8"/>
          <p:cNvSpPr/>
          <p:nvPr>
            <p:custDataLst>
              <p:tags r:id="rId1"/>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6" name="任意多边形 7"/>
          <p:cNvSpPr/>
          <p:nvPr>
            <p:custDataLst>
              <p:tags r:id="rId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cs typeface="微软雅黑" panose="020b0503020204020204" charset="-122"/>
              <a:sym typeface="+mn-ea"/>
            </a:endParaRPr>
          </a:p>
        </p:txBody>
      </p:sp>
      <p:sp>
        <p:nvSpPr>
          <p:cNvPr id="1048808" name="副标题"/>
          <p:cNvSpPr txBox="1">
            <a:spLocks noGrp="1"/>
          </p:cNvSpPr>
          <p:nvPr>
            <p:ph type="body" idx="2" hasCustomPrompt="1"/>
            <p:custDataLst>
              <p:tags r:id="rId3"/>
            </p:custDataLst>
          </p:nvPr>
        </p:nvSpPr>
        <p:spPr>
          <a:xfrm>
            <a:off x="646430" y="1037590"/>
            <a:ext cx="10930890" cy="4762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lumMod val="75000"/>
                    <a:lumOff val="25000"/>
                  </a:schemeClr>
                </a:solidFill>
                <a:latin typeface="+mj-ea"/>
                <a:ea typeface="+mj-ea"/>
                <a:cs typeface="微软雅黑" panose="020b0503020204020204" charset="-122"/>
              </a:defRPr>
            </a:lvl1pPr>
          </a:lstStyle>
          <a:p>
            <a:pPr lvl="0" algn="l"/>
            <a:r>
              <a:rPr>
                <a:sym typeface="+mn-ea"/>
              </a:rPr>
              <a:t>单击此处编辑母版副标题样式</a:t>
            </a:r>
            <a:endParaRPr>
              <a:sym typeface="+mn-ea"/>
            </a:endParaRPr>
          </a:p>
        </p:txBody>
      </p:sp>
      <p:sp>
        <p:nvSpPr>
          <p:cNvPr id="1048810" name="标题"/>
          <p:cNvSpPr txBox="1">
            <a:spLocks noGrp="1"/>
          </p:cNvSpPr>
          <p:nvPr>
            <p:ph type="title" idx="1"/>
            <p:custDataLst>
              <p:tags r:id="rId4"/>
            </p:custDataLst>
          </p:nvPr>
        </p:nvSpPr>
        <p:spPr>
          <a:xfrm>
            <a:off x="646430" y="396240"/>
            <a:ext cx="10930890" cy="644525"/>
          </a:xfrm>
          <a:prstGeom prst="rect">
            <a:avLst/>
          </a:prstGeom>
          <a:noFill/>
          <a:ln>
            <a:noFill/>
            <a:prstDash val="sysDash"/>
          </a:ln>
        </p:spPr>
        <p:txBody>
          <a:bodyPr wrap="square" bIns="0" rtlCol="0" anchor="b" anchorCtr="0">
            <a:normAutofit/>
          </a:bodyPr>
          <a:lstStyle>
            <a:lvl1pPr marL="0" marR="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tx1">
                    <a:lumMod val="85000"/>
                    <a:lumOff val="15000"/>
                  </a:schemeClr>
                </a:solidFill>
                <a:latin typeface="+mj-ea"/>
                <a:ea typeface="+mj-ea"/>
                <a:cs typeface="+mj-ea"/>
              </a:defRPr>
            </a:lvl1pPr>
          </a:lstStyle>
          <a:p>
            <a:pPr lvl="0"/>
            <a:r>
              <a:rPr>
                <a:sym typeface="+mn-ea"/>
              </a:rPr>
              <a:t>单击此处编辑母版标题样式</a:t>
            </a:r>
            <a:endParaRPr>
              <a:sym typeface="+mn-ea"/>
            </a:endParaRPr>
          </a:p>
        </p:txBody>
      </p:sp>
      <p:sp>
        <p:nvSpPr>
          <p:cNvPr id="1048812" name="日期占位符 2"/>
          <p:cNvSpPr>
            <a:spLocks noGrp="1"/>
          </p:cNvSpPr>
          <p:nvPr>
            <p:ph type="dt" sz="half" idx="10"/>
            <p:custDataLst>
              <p:tags r:id="rId5"/>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14" name="页脚占位符 3"/>
          <p:cNvSpPr>
            <a:spLocks noGrp="1"/>
          </p:cNvSpPr>
          <p:nvPr>
            <p:ph type="ftr" sz="quarter" idx="11"/>
            <p:custDataLst>
              <p:tags r:id="rId6"/>
            </p:custDataLst>
          </p:nvPr>
        </p:nvSpPr>
        <p:spPr>
          <a:xfrm>
            <a:off x="4116000" y="6314400"/>
            <a:ext cx="3960000" cy="316800"/>
          </a:xfrm>
        </p:spPr>
        <p:txBody>
          <a:bodyPr/>
          <a:lstStyle/>
          <a:p>
            <a:endParaRPr lang="zh-CN" altLang="en-US"/>
          </a:p>
        </p:txBody>
      </p:sp>
      <p:sp>
        <p:nvSpPr>
          <p:cNvPr id="1048816" name="灯片编号占位符 4"/>
          <p:cNvSpPr>
            <a:spLocks noGrp="1"/>
          </p:cNvSpPr>
          <p:nvPr>
            <p:ph type="sldNum" sz="quarter" idx="12"/>
            <p:custDataLst>
              <p:tags r:id="rId7"/>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8" name="任意多边形 10"/>
          <p:cNvSpPr/>
          <p:nvPr>
            <p:custDataLst>
              <p:tags r:id="rId1"/>
            </p:custDataLst>
          </p:nvPr>
        </p:nvSpPr>
        <p:spPr>
          <a:xfrm rot="10800000" flipV="1">
            <a:off x="-635" y="31750"/>
            <a:ext cx="3339465" cy="3338195"/>
          </a:xfrm>
          <a:custGeom>
            <a:gdLst>
              <a:gd name="adj" fmla="val 13398"/>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259" h="5257">
                <a:moveTo>
                  <a:pt x="5211" y="0"/>
                </a:moveTo>
                <a:lnTo>
                  <a:pt x="5259" y="0"/>
                </a:lnTo>
                <a:lnTo>
                  <a:pt x="5259" y="1397"/>
                </a:lnTo>
                <a:lnTo>
                  <a:pt x="5211" y="1396"/>
                </a:lnTo>
                <a:cubicBezTo>
                  <a:pt x="3104" y="1396"/>
                  <a:pt x="1396" y="3104"/>
                  <a:pt x="1396" y="5211"/>
                </a:cubicBezTo>
                <a:lnTo>
                  <a:pt x="1397" y="5257"/>
                </a:lnTo>
                <a:lnTo>
                  <a:pt x="0" y="5257"/>
                </a:lnTo>
                <a:lnTo>
                  <a:pt x="0" y="5211"/>
                </a:lnTo>
                <a:cubicBezTo>
                  <a:pt x="0" y="2333"/>
                  <a:pt x="2333" y="0"/>
                  <a:pt x="5211" y="0"/>
                </a:cubicBezTo>
                <a:close/>
              </a:path>
            </a:pathLst>
          </a:custGeom>
          <a:gradFill>
            <a:gsLst>
              <a:gs pos="0">
                <a:schemeClr val="accent1"/>
              </a:gs>
              <a:gs pos="100000">
                <a:schemeClr val="accent1">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0" name="任意多边形 9"/>
          <p:cNvSpPr/>
          <p:nvPr>
            <p:custDataLst>
              <p:tags r:id="rId2"/>
            </p:custDataLst>
          </p:nvPr>
        </p:nvSpPr>
        <p:spPr>
          <a:xfrm rot="10800000" flipV="1">
            <a:off x="-635" y="1377315"/>
            <a:ext cx="2001520" cy="3781425"/>
          </a:xfrm>
          <a:custGeom>
            <a:cxnLst>
              <a:cxn ang="3">
                <a:pos x="hc" y="t"/>
              </a:cxn>
              <a:cxn ang="cd2">
                <a:pos x="l" y="vc"/>
              </a:cxn>
              <a:cxn ang="cd4">
                <a:pos x="hc" y="b"/>
              </a:cxn>
              <a:cxn ang="0">
                <a:pos x="r" y="vc"/>
              </a:cxn>
            </a:cxnLst>
            <a:rect l="l" t="t" r="r" b="b"/>
            <a:pathLst>
              <a:path w="3197" h="6039">
                <a:moveTo>
                  <a:pt x="3020" y="0"/>
                </a:moveTo>
                <a:cubicBezTo>
                  <a:pt x="3072" y="0"/>
                  <a:pt x="3123" y="1"/>
                  <a:pt x="3175" y="4"/>
                </a:cubicBezTo>
                <a:lnTo>
                  <a:pt x="3197" y="5"/>
                </a:lnTo>
                <a:lnTo>
                  <a:pt x="3197" y="6034"/>
                </a:lnTo>
                <a:lnTo>
                  <a:pt x="3175" y="6035"/>
                </a:lnTo>
                <a:cubicBezTo>
                  <a:pt x="3123" y="6038"/>
                  <a:pt x="3072" y="6039"/>
                  <a:pt x="3020" y="6039"/>
                </a:cubicBezTo>
                <a:cubicBezTo>
                  <a:pt x="1352" y="6039"/>
                  <a:pt x="0" y="4687"/>
                  <a:pt x="0" y="3020"/>
                </a:cubicBezTo>
                <a:cubicBezTo>
                  <a:pt x="0" y="1352"/>
                  <a:pt x="1352" y="0"/>
                  <a:pt x="3020" y="0"/>
                </a:cubicBezTo>
                <a:close/>
              </a:path>
            </a:pathLst>
          </a:custGeom>
          <a:gradFill>
            <a:gsLst>
              <a:gs pos="0">
                <a:schemeClr val="accent1">
                  <a:alpha val="0"/>
                </a:schemeClr>
              </a:gs>
              <a:gs pos="100000">
                <a:schemeClr val="accent1">
                  <a:alpha val="20000"/>
                </a:schemeClr>
              </a:gs>
            </a:gsLst>
            <a:lin ang="16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solidFill>
                  <a:schemeClr val="lt1"/>
                </a:solidFill>
              </a:defRPr>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zh-CN" altLang="en-US">
              <a:cs typeface="微软雅黑" panose="020b0503020204020204" charset="-122"/>
            </a:endParaRPr>
          </a:p>
        </p:txBody>
      </p:sp>
      <p:sp>
        <p:nvSpPr>
          <p:cNvPr id="1048822" name="任意多边形 8"/>
          <p:cNvSpPr/>
          <p:nvPr>
            <p:custDataLst>
              <p:tags r:id="rId3"/>
            </p:custDataLst>
          </p:nvPr>
        </p:nvSpPr>
        <p:spPr>
          <a:xfrm flipH="1">
            <a:off x="10045700" y="4578350"/>
            <a:ext cx="2159000" cy="2289175"/>
          </a:xfrm>
          <a:custGeom>
            <a:gdLst>
              <a:gd name="adj" fmla="val 21666"/>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3400" h="3605">
                <a:moveTo>
                  <a:pt x="40" y="0"/>
                </a:moveTo>
                <a:cubicBezTo>
                  <a:pt x="1896" y="0"/>
                  <a:pt x="3400" y="1504"/>
                  <a:pt x="3400" y="3360"/>
                </a:cubicBezTo>
                <a:cubicBezTo>
                  <a:pt x="3400" y="3432"/>
                  <a:pt x="3398" y="3504"/>
                  <a:pt x="3393" y="3576"/>
                </a:cubicBezTo>
                <a:lnTo>
                  <a:pt x="3391" y="3605"/>
                </a:lnTo>
                <a:lnTo>
                  <a:pt x="1928" y="3605"/>
                </a:lnTo>
                <a:lnTo>
                  <a:pt x="1929" y="3603"/>
                </a:lnTo>
                <a:cubicBezTo>
                  <a:pt x="1939" y="3523"/>
                  <a:pt x="1944" y="3442"/>
                  <a:pt x="1944" y="3360"/>
                </a:cubicBezTo>
                <a:cubicBezTo>
                  <a:pt x="1944" y="2308"/>
                  <a:pt x="1092" y="1456"/>
                  <a:pt x="40" y="1456"/>
                </a:cubicBezTo>
                <a:lnTo>
                  <a:pt x="0" y="1457"/>
                </a:lnTo>
                <a:lnTo>
                  <a:pt x="0" y="0"/>
                </a:lnTo>
                <a:lnTo>
                  <a:pt x="40" y="0"/>
                </a:lnTo>
                <a:close/>
              </a:path>
            </a:pathLst>
          </a:custGeom>
          <a:gradFill>
            <a:gsLst>
              <a:gs pos="0">
                <a:schemeClr val="accent2">
                  <a:alpha val="70000"/>
                </a:schemeClr>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tx1"/>
              </a:solidFill>
              <a:cs typeface="微软雅黑" panose="020b0503020204020204" charset="-122"/>
            </a:endParaRPr>
          </a:p>
        </p:txBody>
      </p:sp>
      <p:sp>
        <p:nvSpPr>
          <p:cNvPr id="1048824" name="标题"/>
          <p:cNvSpPr txBox="1">
            <a:spLocks noGrp="1"/>
          </p:cNvSpPr>
          <p:nvPr>
            <p:ph type="title" idx="2" hasCustomPrompt="1"/>
            <p:custDataLst>
              <p:tags r:id="rId4"/>
            </p:custDataLst>
          </p:nvPr>
        </p:nvSpPr>
        <p:spPr>
          <a:xfrm>
            <a:off x="3641090" y="1520825"/>
            <a:ext cx="6866890" cy="2146300"/>
          </a:xfrm>
          <a:prstGeom prst="rect">
            <a:avLst/>
          </a:prstGeom>
          <a:noFill/>
        </p:spPr>
        <p:txBody>
          <a:bodyPr wrap="square" lIns="91440" tIns="45720" rIns="71755" bIns="45720" rtlCol="0" anchor="b" anchorCtr="0">
            <a:normAutofit/>
          </a:bodyPr>
          <a:lstStyle>
            <a:lvl1pPr marL="0" marR="0" lvl="0" algn="r" defTabSz="914400" rtl="0" eaLnBrk="1" fontAlgn="auto" latinLnBrk="0" hangingPunct="1">
              <a:lnSpc>
                <a:spcPct val="100000"/>
              </a:lnSpc>
              <a:buClrTx/>
              <a:buSzTx/>
              <a:buFontTx/>
              <a:buNone/>
              <a:defRPr kumimoji="0" lang="zh-CN" altLang="en-US" sz="6600" b="1" i="0" u="none" strike="noStrike" kern="1200" cap="none" spc="0" normalizeH="0" baseline="0" noProof="1">
                <a:solidFill>
                  <a:srgbClr val="333333"/>
                </a:solidFill>
                <a:latin typeface="+mj-ea"/>
                <a:ea typeface="+mj-ea"/>
                <a:cs typeface="微软雅黑" panose="020b0503020204020204" charset="-122"/>
                <a:sym typeface="+mn-ea"/>
              </a:defRPr>
            </a:lvl1pPr>
          </a:lstStyle>
          <a:p>
            <a:pPr lvl="0" algn="r">
              <a:buClrTx/>
              <a:buSzTx/>
              <a:buFontTx/>
            </a:pPr>
            <a:r>
              <a:rPr>
                <a:sym typeface="+mn-ea"/>
              </a:rPr>
              <a:t>单击编辑标题</a:t>
            </a:r>
            <a:endParaRPr>
              <a:sym typeface="+mn-ea"/>
            </a:endParaRPr>
          </a:p>
        </p:txBody>
      </p:sp>
      <p:sp>
        <p:nvSpPr>
          <p:cNvPr id="1048826" name="署名"/>
          <p:cNvSpPr>
            <a:spLocks noGrp="1"/>
          </p:cNvSpPr>
          <p:nvPr>
            <p:ph type="body" idx="1" hasCustomPrompt="1"/>
            <p:custDataLst>
              <p:tags r:id="rId5"/>
            </p:custDataLst>
          </p:nvPr>
        </p:nvSpPr>
        <p:spPr>
          <a:xfrm>
            <a:off x="8479790" y="4109720"/>
            <a:ext cx="1886585" cy="440690"/>
          </a:xfrm>
          <a:prstGeom prst="roundRect">
            <a:avLst>
              <a:gd name="adj" fmla="val 22138"/>
            </a:avLst>
          </a:prstGeom>
          <a:gradFill>
            <a:gsLst>
              <a:gs pos="0">
                <a:schemeClr val="accent1"/>
              </a:gs>
              <a:gs pos="100000">
                <a:schemeClr val="accent1">
                  <a:alpha val="6000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91440" tIns="45720" rIns="91440" bIns="45720" numCol="1" spcCol="0" rtlCol="0" fromWordArt="0" anchor="ctr" anchorCtr="0" forceAA="0" compatLnSpc="1">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solidFill>
                  <a:schemeClr val="lt1">
                    <a:lumMod val="100000"/>
                  </a:schemeClr>
                </a:solidFill>
                <a:latin typeface="+mn-lt"/>
                <a:ea typeface="+mn-ea"/>
                <a:cs typeface="微软雅黑" panose="020b0503020204020204" charset="-122"/>
                <a:sym typeface="+mn-ea"/>
              </a:defRPr>
            </a:lvl1pPr>
          </a:lstStyle>
          <a:p>
            <a:pPr lvl="0" algn="ctr">
              <a:buClrTx/>
              <a:buSzTx/>
              <a:buFontTx/>
            </a:pPr>
            <a:r>
              <a:rPr>
                <a:sym typeface="+mn-ea"/>
              </a:rPr>
              <a:t>单击此处编辑文本</a:t>
            </a:r>
            <a:endParaRPr>
              <a:sym typeface="+mn-ea"/>
            </a:endParaRPr>
          </a:p>
        </p:txBody>
      </p:sp>
      <p:sp>
        <p:nvSpPr>
          <p:cNvPr id="1048828" name="日期占位符 3"/>
          <p:cNvSpPr>
            <a:spLocks noGrp="1"/>
          </p:cNvSpPr>
          <p:nvPr>
            <p:ph type="dt" sz="half" idx="10"/>
            <p:custDataLst>
              <p:tags r:id="rId6"/>
            </p:custDataLst>
          </p:nvPr>
        </p:nvSpPr>
        <p:spPr>
          <a:xfrm>
            <a:off x="612000" y="6314400"/>
            <a:ext cx="2700000" cy="316800"/>
          </a:xfrm>
        </p:spPr>
        <p:txBody>
          <a:bodyPr/>
          <a:lstStyle/>
          <a:p>
            <a:fld id="{760FBDFE-C587-4B4C-A407-44438C67B59E}" type="datetimeFigureOut">
              <a:rPr lang="zh-CN" altLang="en-US" smtClean="0"/>
              <a:t/>
            </a:fld>
            <a:endParaRPr lang="zh-CN" altLang="en-US"/>
          </a:p>
        </p:txBody>
      </p:sp>
      <p:sp>
        <p:nvSpPr>
          <p:cNvPr id="1048830" name="页脚占位符 4"/>
          <p:cNvSpPr>
            <a:spLocks noGrp="1"/>
          </p:cNvSpPr>
          <p:nvPr>
            <p:ph type="ftr" sz="quarter" idx="11"/>
            <p:custDataLst>
              <p:tags r:id="rId7"/>
            </p:custDataLst>
          </p:nvPr>
        </p:nvSpPr>
        <p:spPr>
          <a:xfrm>
            <a:off x="4116000" y="6314400"/>
            <a:ext cx="3960000" cy="316800"/>
          </a:xfrm>
        </p:spPr>
        <p:txBody>
          <a:bodyPr/>
          <a:lstStyle/>
          <a:p>
            <a:endParaRPr lang="zh-CN" altLang="en-US"/>
          </a:p>
        </p:txBody>
      </p:sp>
      <p:sp>
        <p:nvSpPr>
          <p:cNvPr id="1048832" name="灯片编号占位符 5"/>
          <p:cNvSpPr>
            <a:spLocks noGrp="1"/>
          </p:cNvSpPr>
          <p:nvPr>
            <p:ph type="sldNum" sz="quarter" idx="12"/>
            <p:custDataLst>
              <p:tags r:id="rId8"/>
            </p:custDataLst>
          </p:nvPr>
        </p:nvSpPr>
        <p:spPr>
          <a:xfrm>
            <a:off x="8877600" y="6314400"/>
            <a:ext cx="2700000" cy="316800"/>
          </a:xfrm>
        </p:spPr>
        <p:txBody>
          <a:bodyPr/>
          <a:lstStyle/>
          <a:p>
            <a:fld id="{49AE70B2-8BF9-45C0-BB95-33D1B9D3A854}"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83.xml" /><Relationship Id="rId13" Type="http://schemas.openxmlformats.org/officeDocument/2006/relationships/tags" Target="../tags/tag84.xml" /><Relationship Id="rId14" Type="http://schemas.openxmlformats.org/officeDocument/2006/relationships/tags" Target="../tags/tag85.xml" /><Relationship Id="rId15" Type="http://schemas.openxmlformats.org/officeDocument/2006/relationships/tags" Target="../tags/tag86.xml" /><Relationship Id="rId16" Type="http://schemas.openxmlformats.org/officeDocument/2006/relationships/tags" Target="../tags/tag87.xml" /><Relationship Id="rId17" Type="http://schemas.openxmlformats.org/officeDocument/2006/relationships/tags" Target="../tags/tag88.xml" /><Relationship Id="rId18" Type="http://schemas.openxmlformats.org/officeDocument/2006/relationships/tags" Target="../tags/tag89.xml" /><Relationship Id="rId19" Type="http://schemas.openxmlformats.org/officeDocument/2006/relationships/tags" Target="../tags/tag90.xml" /><Relationship Id="rId2" Type="http://schemas.openxmlformats.org/officeDocument/2006/relationships/slideLayout" Target="../slideLayouts/slideLayout13.xml" /><Relationship Id="rId20" Type="http://schemas.openxmlformats.org/officeDocument/2006/relationships/tags" Target="../tags/tag91.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sp>
        <p:nvSpPr>
          <p:cNvPr id="1048654" name="任意多边形 7"/>
          <p:cNvSpPr/>
          <p:nvPr>
            <p:custDataLst>
              <p:tags r:id="rId12"/>
            </p:custDataLst>
          </p:nvPr>
        </p:nvSpPr>
        <p:spPr>
          <a:xfrm rot="16440000">
            <a:off x="6682740" y="1586230"/>
            <a:ext cx="5788025" cy="5101590"/>
          </a:xfrm>
          <a:custGeom>
            <a:gdLst>
              <a:gd name="adj" fmla="val 20669"/>
              <a:gd name="a" fmla="pin 0 adj 50000"/>
              <a:gd name="dr" fmla="*/ ss a 100000"/>
              <a:gd name="iwd2" fmla="+- wd2 0 dr"/>
              <a:gd name="ihd2" fmla="+- hd2 0 dr"/>
              <a:gd name="idx" fmla="cos wd2 2700000"/>
              <a:gd name="idy" fmla="sin hd2 2700000"/>
              <a:gd name="il" fmla="+- hc 0 hd2"/>
              <a:gd name="ir" fmla="+- hc hd2 0"/>
              <a:gd name="it" fmla="+- vc 0 iwd2"/>
              <a:gd name="ib" fmla="+- vc iwd2 0"/>
            </a:gdLst>
            <a:cxnLst>
              <a:cxn ang="3">
                <a:pos x="hc" y="t"/>
              </a:cxn>
              <a:cxn ang="3">
                <a:pos x="hd2" y="idx"/>
              </a:cxn>
              <a:cxn ang="cd2">
                <a:pos x="l" y="vc"/>
              </a:cxn>
              <a:cxn ang="cd4">
                <a:pos x="hd2" y="idy"/>
              </a:cxn>
              <a:cxn ang="cd4">
                <a:pos x="hc" y="b"/>
              </a:cxn>
              <a:cxn ang="cd4">
                <a:pos x="ihd2" y="idy"/>
              </a:cxn>
              <a:cxn ang="0">
                <a:pos x="r" y="vc"/>
              </a:cxn>
              <a:cxn ang="3">
                <a:pos x="ihd2" y="idx"/>
              </a:cxn>
            </a:cxnLst>
            <a:rect l="l" t="t" r="r" b="b"/>
            <a:pathLst>
              <a:path w="5031" h="4434">
                <a:moveTo>
                  <a:pt x="1425" y="0"/>
                </a:moveTo>
                <a:cubicBezTo>
                  <a:pt x="3416" y="0"/>
                  <a:pt x="5031" y="1614"/>
                  <a:pt x="5031" y="3606"/>
                </a:cubicBezTo>
                <a:cubicBezTo>
                  <a:pt x="5031" y="3839"/>
                  <a:pt x="5008" y="4067"/>
                  <a:pt x="4966" y="4288"/>
                </a:cubicBezTo>
                <a:lnTo>
                  <a:pt x="4959" y="4323"/>
                </a:lnTo>
                <a:lnTo>
                  <a:pt x="3371" y="4434"/>
                </a:lnTo>
                <a:lnTo>
                  <a:pt x="3374" y="4429"/>
                </a:lnTo>
                <a:cubicBezTo>
                  <a:pt x="3481" y="4176"/>
                  <a:pt x="3540" y="3898"/>
                  <a:pt x="3540" y="3606"/>
                </a:cubicBezTo>
                <a:cubicBezTo>
                  <a:pt x="3540" y="2437"/>
                  <a:pt x="2593" y="1490"/>
                  <a:pt x="1425" y="1490"/>
                </a:cubicBezTo>
                <a:cubicBezTo>
                  <a:pt x="932" y="1490"/>
                  <a:pt x="479" y="1659"/>
                  <a:pt x="119" y="1942"/>
                </a:cubicBezTo>
                <a:lnTo>
                  <a:pt x="116" y="1945"/>
                </a:lnTo>
                <a:lnTo>
                  <a:pt x="0" y="293"/>
                </a:lnTo>
                <a:lnTo>
                  <a:pt x="22" y="283"/>
                </a:lnTo>
                <a:cubicBezTo>
                  <a:pt x="453" y="101"/>
                  <a:pt x="927" y="0"/>
                  <a:pt x="1425" y="0"/>
                </a:cubicBezTo>
                <a:close/>
              </a:path>
            </a:pathLst>
          </a:custGeom>
          <a:gradFill>
            <a:gsLst>
              <a:gs pos="0">
                <a:schemeClr val="accent1">
                  <a:alpha val="5000"/>
                </a:schemeClr>
              </a:gs>
              <a:gs pos="100000">
                <a:schemeClr val="accent1">
                  <a:alpha val="0"/>
                </a:schemeClr>
              </a:gs>
            </a:gsLst>
            <a:lin ang="135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6" name="同心圆 6"/>
          <p:cNvSpPr/>
          <p:nvPr>
            <p:custDataLst>
              <p:tags r:id="rId13"/>
            </p:custDataLst>
          </p:nvPr>
        </p:nvSpPr>
        <p:spPr>
          <a:xfrm rot="8280000">
            <a:off x="452120" y="287020"/>
            <a:ext cx="624840" cy="624840"/>
          </a:xfrm>
          <a:prstGeom prst="donut">
            <a:avLst>
              <a:gd name="adj" fmla="val 24433"/>
            </a:avLst>
          </a:prstGeom>
          <a:gradFill>
            <a:gsLst>
              <a:gs pos="0">
                <a:schemeClr val="accent1">
                  <a:alpha val="50000"/>
                </a:schemeClr>
              </a:gs>
              <a:gs pos="72000">
                <a:schemeClr val="accent1">
                  <a:alpha val="0"/>
                </a:schemeClr>
              </a:gs>
            </a:gsLst>
            <a:lin ang="1692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tx1"/>
              </a:solidFill>
              <a:latin typeface="微软雅黑"/>
              <a:cs typeface="微软雅黑" panose="020b0503020204020204" charset="-122"/>
              <a:sym typeface="+mn-ea"/>
            </a:endParaRPr>
          </a:p>
        </p:txBody>
      </p:sp>
      <p:sp>
        <p:nvSpPr>
          <p:cNvPr id="1048658" name="日期占位符 9"/>
          <p:cNvSpPr>
            <a:spLocks noGrp="1"/>
          </p:cNvSpPr>
          <p:nvPr>
            <p:ph type="dt" sz="half" idx="10"/>
            <p:custDataLst>
              <p:tags r:id="rId14"/>
            </p:custDataLst>
          </p:nvPr>
        </p:nvSpPr>
        <p:spPr>
          <a:xfrm>
            <a:off x="6120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60FBDFE-C587-4B4C-A407-44438C67B59E}" type="datetimeFigureOut">
              <a:rPr lang="zh-CN" altLang="en-US" smtClean="0"/>
              <a:t/>
            </a:fld>
            <a:endParaRPr lang="zh-CN" altLang="en-US"/>
          </a:p>
        </p:txBody>
      </p:sp>
      <p:sp>
        <p:nvSpPr>
          <p:cNvPr id="1048660" name="页脚占位符 10"/>
          <p:cNvSpPr>
            <a:spLocks noGrp="1"/>
          </p:cNvSpPr>
          <p:nvPr>
            <p:ph type="ftr" sz="quarter" idx="11"/>
            <p:custDataLst>
              <p:tags r:id="rId15"/>
            </p:custDataLst>
          </p:nvPr>
        </p:nvSpPr>
        <p:spPr>
          <a:xfrm>
            <a:off x="4116000" y="6314400"/>
            <a:ext cx="396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62" name="灯片编号占位符 11"/>
          <p:cNvSpPr>
            <a:spLocks noGrp="1"/>
          </p:cNvSpPr>
          <p:nvPr>
            <p:ph type="sldNum" sz="quarter" idx="12"/>
            <p:custDataLst>
              <p:tags r:id="rId16"/>
            </p:custDataLst>
          </p:nvPr>
        </p:nvSpPr>
        <p:spPr>
          <a:xfrm>
            <a:off x="8877600" y="6314400"/>
            <a:ext cx="2700000" cy="316800"/>
          </a:xfrm>
        </p:spPr>
        <p:txBody>
          <a:bodyPr/>
          <a:lstStyle>
            <a:defPPr>
              <a:defRPr lang="zh-CN"/>
            </a:defPPr>
            <a:lvl1pPr marL="0" algn="l" defTabSz="914400" rtl="0" eaLnBrk="1" latinLnBrk="0" hangingPunct="1">
              <a:defRPr sz="1800" kern="1200">
                <a:solidFill>
                  <a:schemeClr val="tx1"/>
                </a:solidFill>
                <a:latin typeface="微软雅黑"/>
                <a:ea typeface="+mn-ea"/>
                <a:cs typeface="微软雅黑" panose="020b0503020204020204" charset="-122"/>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AE70B2-8BF9-45C0-BB95-33D1B9D3A854}" type="slidenum">
              <a:rPr lang="zh-CN" altLang="en-US" smtClean="0"/>
              <a:t/>
            </a:fld>
            <a:endParaRPr lang="zh-CN" altLang="en-US"/>
          </a:p>
        </p:txBody>
      </p:sp>
      <p:sp>
        <p:nvSpPr>
          <p:cNvPr id="1048664" name="标题占位符 1"/>
          <p:cNvSpPr>
            <a:spLocks noGrp="1"/>
          </p:cNvSpPr>
          <p:nvPr>
            <p:ph type="title"/>
            <p:custDataLst>
              <p:tags r:id="rId17"/>
            </p:custDataLst>
          </p:nvPr>
        </p:nvSpPr>
        <p:spPr>
          <a:xfrm>
            <a:off x="838200" y="365125"/>
            <a:ext cx="10515600" cy="675539"/>
          </a:xfrm>
          <a:prstGeom prst="rect">
            <a:avLst/>
          </a:prstGeom>
          <a:noFill/>
          <a:ln>
            <a:noFill/>
            <a:prstDash val="sysDash"/>
          </a:ln>
        </p:spPr>
        <p:txBody>
          <a:bodyPr vert="horz" wrap="square" lIns="91440" tIns="45720" rIns="91440" bIns="0" rtlCol="0" anchor="b" anchorCtr="0">
            <a:normAutofit/>
          </a:bodyPr>
          <a:lstStyle/>
          <a:p>
            <a:pPr marL="0" marR="0" lvl="0">
              <a:buClrTx/>
              <a:buSzTx/>
              <a:buFontTx/>
            </a:pPr>
            <a:r>
              <a:rPr lang="zh-CN" altLang="en-US"/>
              <a:t>单击此处编辑母版标题样式</a:t>
            </a:r>
            <a:endParaRPr lang="zh-CN" altLang="en-US"/>
          </a:p>
        </p:txBody>
      </p:sp>
      <p:sp>
        <p:nvSpPr>
          <p:cNvPr id="1048666" name="文本占位符 2"/>
          <p:cNvSpPr>
            <a:spLocks noGrp="1"/>
          </p:cNvSpPr>
          <p:nvPr>
            <p:ph type="body" idx="1"/>
            <p:custDataLst>
              <p:tags r:id="rId18"/>
            </p:custDataLst>
          </p:nvPr>
        </p:nvSpPr>
        <p:spPr>
          <a:xfrm>
            <a:off x="838200" y="1247573"/>
            <a:ext cx="10515600" cy="4929390"/>
          </a:xfrm>
          <a:prstGeom prst="rect">
            <a:avLst/>
          </a:prstGeom>
          <a:ln>
            <a:noFill/>
            <a:prstDash val="sysDash"/>
          </a:ln>
        </p:spPr>
        <p:txBody>
          <a:bodyPr vert="horz" lIns="90000" tIns="46800" rIns="90000" bIns="46800" rtlCol="0">
            <a:normAutofit/>
          </a:bodyPr>
          <a:lstStyle/>
          <a:p>
            <a:pPr marR="0" lvl="0">
              <a:spcBef>
                <a:spcPts val="1200"/>
              </a:spcBef>
              <a:spcAft>
                <a:spcPct val="0"/>
              </a:spcAft>
              <a:buClr>
                <a:srgbClr val="E8898D"/>
              </a:buClr>
              <a:buSzTx/>
            </a:pPr>
            <a:r>
              <a:rPr lang="zh-CN" altLang="en-US"/>
              <a:t>单击此处编辑母版文本样式</a:t>
            </a:r>
            <a:endParaRPr lang="zh-CN" altLang="en-US"/>
          </a:p>
          <a:p>
            <a:pPr marL="449580" marR="0" lvl="1" indent="-231775">
              <a:tabLst>
                <a:tab pos="1609725"/>
              </a:tabLst>
            </a:pPr>
            <a:r>
              <a:rPr lang="zh-CN" altLang="en-US"/>
              <a:t>二级</a:t>
            </a:r>
            <a:endParaRPr lang="zh-CN" altLang="en-US"/>
          </a:p>
          <a:p>
            <a:pPr marL="719455" marR="0" lvl="2" indent="-276225"/>
            <a:r>
              <a:rPr lang="zh-CN" altLang="en-US"/>
              <a:t>三级</a:t>
            </a:r>
            <a:endParaRPr lang="zh-CN" altLang="en-US"/>
          </a:p>
          <a:p>
            <a:pPr marL="987425" marR="0" lvl="3" indent="-262255">
              <a:tabLst>
                <a:tab pos="899795"/>
              </a:tabLst>
            </a:pPr>
            <a:r>
              <a:rPr lang="zh-CN" altLang="en-US"/>
              <a:t>四级</a:t>
            </a:r>
            <a:endParaRPr lang="zh-CN" altLang="en-US"/>
          </a:p>
          <a:p>
            <a:pPr marL="1256030" marR="0" lvl="4" indent="-262255"/>
            <a:r>
              <a:rPr lang="zh-CN" altLang="en-US"/>
              <a:t>五级</a:t>
            </a:r>
            <a:endParaRPr lang="zh-CN" altLang="en-US"/>
          </a:p>
        </p:txBody>
      </p:sp>
      <p:sp>
        <p:nvSpPr>
          <p:cNvPr id="1048668" name="KSO_TEMPLATE" hidden="1"/>
          <p:cNvSpPr/>
          <p:nvPr userDrawn="1">
            <p:custDataLst>
              <p:tags r:id="rId19"/>
            </p:custDataLst>
          </p:nvPr>
        </p:nvSpPr>
        <p:spPr>
          <a:xfrm flipH="1">
            <a:off x="0" y="0"/>
            <a:ext cx="0" cy="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ustDataLst>
      <p:tags r:id="rId20"/>
    </p:custDataLst>
  </p:cSld>
  <p:clrMap bg1="lt1" tx1="dk1" bg2="lt2" tx2="dk2" accent1="accent1" accent2="accent2" accent3="accent3" accent4="accent4" accent5="accent5" accent6="accent6" hlink="hlink" folHlink="folHlink"/>
  <p:sldLayoutIdLst>
    <p:sldLayoutId id="2147483660" r:id="rId1"/>
    <p:sldLayoutId id="2147487699" r:id="rId2"/>
    <p:sldLayoutId id="2147487700" r:id="rId3"/>
    <p:sldLayoutId id="2147487701" r:id="rId4"/>
    <p:sldLayoutId id="2147487702" r:id="rId5"/>
    <p:sldLayoutId id="2147487703" r:id="rId6"/>
    <p:sldLayoutId id="2147487704" r:id="rId7"/>
    <p:sldLayoutId id="2147487705" r:id="rId8"/>
    <p:sldLayoutId id="2147487706" r:id="rId9"/>
    <p:sldLayoutId id="2147487707" r:id="rId10"/>
    <p:sldLayoutId id="2147487708" r:id="rId11"/>
  </p:sldLayoutIdLst>
  <p:transition/>
  <p:timing/>
  <p:txStyles>
    <p:titleStyle>
      <a:lvl1pPr algn="l" defTabSz="914400" rtl="0" eaLnBrk="1" fontAlgn="auto" latinLnBrk="0" hangingPunct="1">
        <a:lnSpc>
          <a:spcPct val="100000"/>
        </a:lnSpc>
        <a:spcBef>
          <a:spcPct val="0"/>
        </a:spcBef>
        <a:buNone/>
        <a:defRPr kumimoji="0" lang="zh-CN" altLang="en-US" sz="3200" b="1" i="0" u="none" strike="noStrike" kern="1200" cap="none" spc="300" normalizeH="0" baseline="0" smtClean="0">
          <a:ln>
            <a:noFill/>
            <a:prstDash val="sysDot"/>
          </a:ln>
          <a:solidFill>
            <a:schemeClr val="tx1">
              <a:lumMod val="85000"/>
              <a:lumOff val="15000"/>
            </a:schemeClr>
          </a:solidFill>
          <a:latin typeface="+mn-ea"/>
          <a:ea typeface="+mn-ea"/>
          <a:cs typeface="微软雅黑" panose="020b0503020204020204" charset="-122"/>
        </a:defRPr>
      </a:lvl1pPr>
    </p:titleStyle>
    <p:bodyStyle>
      <a:lvl1pPr marL="228600" indent="-228600" algn="l" defTabSz="914400" rtl="0" eaLnBrk="1" fontAlgn="auto" latinLnBrk="0" hangingPunct="1">
        <a:lnSpc>
          <a:spcPct val="130000"/>
        </a:lnSpc>
        <a:spcBef>
          <a:spcPct val="0"/>
        </a:spcBef>
        <a:spcAft>
          <a:spcPts val="1000"/>
        </a:spcAft>
        <a:buFont typeface="Arial" pitchFamily="34" charset="0"/>
        <a:buChar char="●"/>
        <a:defRPr kumimoji="0" lang="zh-CN" altLang="en-US" sz="1800" b="0" i="0" u="none" strike="noStrike" kern="1200" cap="none" spc="150" normalizeH="0" baseline="0" smtClean="0">
          <a:ln>
            <a:noFill/>
            <a:prstDash val="sysDot"/>
          </a:ln>
          <a:solidFill>
            <a:schemeClr val="tx1">
              <a:lumMod val="75000"/>
              <a:lumOff val="25000"/>
            </a:schemeClr>
          </a:solidFill>
          <a:latin typeface="+mn-ea"/>
          <a:ea typeface="+mn-ea"/>
          <a:cs typeface="微软雅黑" panose="020b0503020204020204" charset="-122"/>
        </a:defRPr>
      </a:lvl1pPr>
      <a:lvl2pPr marL="685800" indent="-228600" algn="l" defTabSz="914400" rtl="0" eaLnBrk="1" fontAlgn="auto" latinLnBrk="0" hangingPunct="1">
        <a:lnSpc>
          <a:spcPct val="120000"/>
        </a:lnSpc>
        <a:spcBef>
          <a:spcPct val="0"/>
        </a:spcBef>
        <a:spcAft>
          <a:spcPts val="600"/>
        </a:spcAft>
        <a:buFont typeface="Arial" pitchFamily="34" charset="0"/>
        <a:buChar char="●"/>
        <a:tabLst>
          <a:tab pos="1609725"/>
        </a:tabLst>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2pPr>
      <a:lvl3pPr marL="1143000" indent="-228600" algn="l" defTabSz="914400" rtl="0" eaLnBrk="1" fontAlgn="auto" latinLnBrk="0" hangingPunct="1">
        <a:lnSpc>
          <a:spcPct val="120000"/>
        </a:lnSpc>
        <a:spcBef>
          <a:spcPct val="0"/>
        </a:spcBef>
        <a:spcAft>
          <a:spcPts val="600"/>
        </a:spcAft>
        <a:buFont typeface="Arial" pitchFamily="34" charset="0"/>
        <a:buChar char="●"/>
        <a:defRPr kumimoji="0" lang="zh-CN" altLang="en-US" sz="16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3pPr>
      <a:lvl4pPr marL="1600200" indent="-228600" algn="l" defTabSz="914400" rtl="0" eaLnBrk="1" fontAlgn="auto" latinLnBrk="0" hangingPunct="1">
        <a:lnSpc>
          <a:spcPct val="120000"/>
        </a:lnSpc>
        <a:spcBef>
          <a:spcPct val="0"/>
        </a:spcBef>
        <a:spcAft>
          <a:spcPts val="300"/>
        </a:spcAft>
        <a:buFont typeface="Wingdings" panose="05000000000000000000"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4pPr>
      <a:lvl5pPr marL="2057400" indent="-228600" algn="l" defTabSz="914400" rtl="0" eaLnBrk="1" fontAlgn="auto" latinLnBrk="0" hangingPunct="1">
        <a:lnSpc>
          <a:spcPct val="120000"/>
        </a:lnSpc>
        <a:spcBef>
          <a:spcPct val="0"/>
        </a:spcBef>
        <a:spcAft>
          <a:spcPts val="300"/>
        </a:spcAft>
        <a:buFont typeface="Arial" pitchFamily="34" charset="0"/>
        <a:buChar char="•"/>
        <a:defRPr kumimoji="0" lang="zh-CN" altLang="en-US" sz="1400" b="0" i="0" u="none" strike="noStrike" kern="1200" cap="none" spc="150" normalizeH="0" baseline="0" smtClean="0">
          <a:ln>
            <a:noFill/>
            <a:prstDash val="sysDot"/>
          </a:ln>
          <a:solidFill>
            <a:schemeClr val="tx1">
              <a:lumMod val="50000"/>
              <a:lumOff val="50000"/>
            </a:schemeClr>
          </a:solidFill>
          <a:latin typeface="+mn-ea"/>
          <a:ea typeface="+mn-ea"/>
          <a:cs typeface="微软雅黑" panose="020b0503020204020204" charset="-122"/>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92.xml" /><Relationship Id="rId4" Type="http://schemas.openxmlformats.org/officeDocument/2006/relationships/tags" Target="../tags/tag93.xml" /><Relationship Id="rId5" Type="http://schemas.openxmlformats.org/officeDocument/2006/relationships/tags" Target="../tags/tag94.xml" /><Relationship Id="rId6" Type="http://schemas.openxmlformats.org/officeDocument/2006/relationships/tags" Target="../tags/tag9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03.xml" /><Relationship Id="rId11" Type="http://schemas.openxmlformats.org/officeDocument/2006/relationships/tags" Target="../tags/tag104.xml" /><Relationship Id="rId12" Type="http://schemas.openxmlformats.org/officeDocument/2006/relationships/tags" Target="../tags/tag105.xml" /><Relationship Id="rId13" Type="http://schemas.openxmlformats.org/officeDocument/2006/relationships/tags" Target="../tags/tag106.xml" /><Relationship Id="rId14" Type="http://schemas.openxmlformats.org/officeDocument/2006/relationships/tags" Target="../tags/tag107.xml" /><Relationship Id="rId15" Type="http://schemas.openxmlformats.org/officeDocument/2006/relationships/tags" Target="../tags/tag108.xml" /><Relationship Id="rId16" Type="http://schemas.openxmlformats.org/officeDocument/2006/relationships/tags" Target="../tags/tag109.xml" /><Relationship Id="rId17" Type="http://schemas.openxmlformats.org/officeDocument/2006/relationships/tags" Target="../tags/tag110.xml" /><Relationship Id="rId18" Type="http://schemas.openxmlformats.org/officeDocument/2006/relationships/tags" Target="../tags/tag111.xml" /><Relationship Id="rId19" Type="http://schemas.openxmlformats.org/officeDocument/2006/relationships/tags" Target="../tags/tag112.xml" /><Relationship Id="rId2" Type="http://schemas.openxmlformats.org/officeDocument/2006/relationships/notesSlide" Target="../notesSlides/notesSlide2.xml" /><Relationship Id="rId20" Type="http://schemas.openxmlformats.org/officeDocument/2006/relationships/tags" Target="../tags/tag113.xml" /><Relationship Id="rId21" Type="http://schemas.openxmlformats.org/officeDocument/2006/relationships/tags" Target="../tags/tag114.xml" /><Relationship Id="rId22" Type="http://schemas.openxmlformats.org/officeDocument/2006/relationships/tags" Target="../tags/tag115.xml" /><Relationship Id="rId23" Type="http://schemas.openxmlformats.org/officeDocument/2006/relationships/tags" Target="../tags/tag116.xml" /><Relationship Id="rId24" Type="http://schemas.openxmlformats.org/officeDocument/2006/relationships/tags" Target="../tags/tag117.xml" /><Relationship Id="rId25" Type="http://schemas.openxmlformats.org/officeDocument/2006/relationships/tags" Target="../tags/tag118.xml" /><Relationship Id="rId26" Type="http://schemas.openxmlformats.org/officeDocument/2006/relationships/tags" Target="../tags/tag119.xml" /><Relationship Id="rId27" Type="http://schemas.openxmlformats.org/officeDocument/2006/relationships/tags" Target="../tags/tag120.xml" /><Relationship Id="rId3" Type="http://schemas.openxmlformats.org/officeDocument/2006/relationships/tags" Target="../tags/tag96.xml" /><Relationship Id="rId4" Type="http://schemas.openxmlformats.org/officeDocument/2006/relationships/tags" Target="../tags/tag97.xml" /><Relationship Id="rId5" Type="http://schemas.openxmlformats.org/officeDocument/2006/relationships/tags" Target="../tags/tag98.xml" /><Relationship Id="rId6" Type="http://schemas.openxmlformats.org/officeDocument/2006/relationships/tags" Target="../tags/tag99.xml" /><Relationship Id="rId7" Type="http://schemas.openxmlformats.org/officeDocument/2006/relationships/tags" Target="../tags/tag100.xml" /><Relationship Id="rId8" Type="http://schemas.openxmlformats.org/officeDocument/2006/relationships/tags" Target="../tags/tag101.xml" /><Relationship Id="rId9" Type="http://schemas.openxmlformats.org/officeDocument/2006/relationships/tags" Target="../tags/tag10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1.xml" /><Relationship Id="rId3" Type="http://schemas.openxmlformats.org/officeDocument/2006/relationships/tags" Target="../tags/tag122.xml" /><Relationship Id="rId4" Type="http://schemas.openxmlformats.org/officeDocument/2006/relationships/tags" Target="../tags/tag12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35.xml" /><Relationship Id="rId11" Type="http://schemas.openxmlformats.org/officeDocument/2006/relationships/tags" Target="../tags/tag136.xml" /><Relationship Id="rId12" Type="http://schemas.openxmlformats.org/officeDocument/2006/relationships/tags" Target="../tags/tag137.xml" /><Relationship Id="rId13" Type="http://schemas.openxmlformats.org/officeDocument/2006/relationships/tags" Target="../tags/tag138.xml" /><Relationship Id="rId14" Type="http://schemas.openxmlformats.org/officeDocument/2006/relationships/tags" Target="../tags/tag139.xml" /><Relationship Id="rId15" Type="http://schemas.openxmlformats.org/officeDocument/2006/relationships/tags" Target="../tags/tag140.xml" /><Relationship Id="rId16" Type="http://schemas.openxmlformats.org/officeDocument/2006/relationships/tags" Target="../tags/tag141.xml" /><Relationship Id="rId17" Type="http://schemas.openxmlformats.org/officeDocument/2006/relationships/tags" Target="../tags/tag142.xml" /><Relationship Id="rId18" Type="http://schemas.openxmlformats.org/officeDocument/2006/relationships/tags" Target="../tags/tag143.xml" /><Relationship Id="rId19" Type="http://schemas.openxmlformats.org/officeDocument/2006/relationships/tags" Target="../tags/tag144.xml" /><Relationship Id="rId2" Type="http://schemas.openxmlformats.org/officeDocument/2006/relationships/tags" Target="../tags/tag127.xml" /><Relationship Id="rId20" Type="http://schemas.openxmlformats.org/officeDocument/2006/relationships/tags" Target="../tags/tag145.xml" /><Relationship Id="rId21" Type="http://schemas.openxmlformats.org/officeDocument/2006/relationships/tags" Target="../tags/tag146.xml" /><Relationship Id="rId22" Type="http://schemas.openxmlformats.org/officeDocument/2006/relationships/tags" Target="../tags/tag147.xml" /><Relationship Id="rId23" Type="http://schemas.openxmlformats.org/officeDocument/2006/relationships/tags" Target="../tags/tag148.xml" /><Relationship Id="rId24" Type="http://schemas.openxmlformats.org/officeDocument/2006/relationships/tags" Target="../tags/tag149.xml" /><Relationship Id="rId25" Type="http://schemas.openxmlformats.org/officeDocument/2006/relationships/tags" Target="../tags/tag150.xml" /><Relationship Id="rId26" Type="http://schemas.openxmlformats.org/officeDocument/2006/relationships/tags" Target="../tags/tag151.xml" /><Relationship Id="rId27" Type="http://schemas.openxmlformats.org/officeDocument/2006/relationships/tags" Target="../tags/tag152.xml" /><Relationship Id="rId28" Type="http://schemas.openxmlformats.org/officeDocument/2006/relationships/tags" Target="../tags/tag153.xml" /><Relationship Id="rId29" Type="http://schemas.openxmlformats.org/officeDocument/2006/relationships/tags" Target="../tags/tag154.xml" /><Relationship Id="rId3" Type="http://schemas.openxmlformats.org/officeDocument/2006/relationships/tags" Target="../tags/tag128.xml" /><Relationship Id="rId30" Type="http://schemas.openxmlformats.org/officeDocument/2006/relationships/tags" Target="../tags/tag155.xml" /><Relationship Id="rId4" Type="http://schemas.openxmlformats.org/officeDocument/2006/relationships/tags" Target="../tags/tag129.xml" /><Relationship Id="rId5" Type="http://schemas.openxmlformats.org/officeDocument/2006/relationships/tags" Target="../tags/tag130.xml" /><Relationship Id="rId6" Type="http://schemas.openxmlformats.org/officeDocument/2006/relationships/tags" Target="../tags/tag131.xml" /><Relationship Id="rId7" Type="http://schemas.openxmlformats.org/officeDocument/2006/relationships/tags" Target="../tags/tag132.xml" /><Relationship Id="rId8" Type="http://schemas.openxmlformats.org/officeDocument/2006/relationships/tags" Target="../tags/tag133.xml" /><Relationship Id="rId9" Type="http://schemas.openxmlformats.org/officeDocument/2006/relationships/tags" Target="../tags/tag13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4.xml" /><Relationship Id="rId11" Type="http://schemas.openxmlformats.org/officeDocument/2006/relationships/tags" Target="../tags/tag165.xml" /><Relationship Id="rId12" Type="http://schemas.openxmlformats.org/officeDocument/2006/relationships/tags" Target="../tags/tag166.xml" /><Relationship Id="rId13" Type="http://schemas.openxmlformats.org/officeDocument/2006/relationships/tags" Target="../tags/tag167.xml" /><Relationship Id="rId14" Type="http://schemas.openxmlformats.org/officeDocument/2006/relationships/tags" Target="../tags/tag168.xml" /><Relationship Id="rId15" Type="http://schemas.openxmlformats.org/officeDocument/2006/relationships/tags" Target="../tags/tag169.xml" /><Relationship Id="rId16" Type="http://schemas.openxmlformats.org/officeDocument/2006/relationships/tags" Target="../tags/tag170.xml" /><Relationship Id="rId17" Type="http://schemas.openxmlformats.org/officeDocument/2006/relationships/tags" Target="../tags/tag171.xml" /><Relationship Id="rId2" Type="http://schemas.openxmlformats.org/officeDocument/2006/relationships/tags" Target="../tags/tag156.xml" /><Relationship Id="rId3" Type="http://schemas.openxmlformats.org/officeDocument/2006/relationships/tags" Target="../tags/tag157.xml" /><Relationship Id="rId4" Type="http://schemas.openxmlformats.org/officeDocument/2006/relationships/tags" Target="../tags/tag158.xml" /><Relationship Id="rId5" Type="http://schemas.openxmlformats.org/officeDocument/2006/relationships/tags" Target="../tags/tag159.xml" /><Relationship Id="rId6" Type="http://schemas.openxmlformats.org/officeDocument/2006/relationships/tags" Target="../tags/tag160.xml" /><Relationship Id="rId7" Type="http://schemas.openxmlformats.org/officeDocument/2006/relationships/tags" Target="../tags/tag161.xml" /><Relationship Id="rId8" Type="http://schemas.openxmlformats.org/officeDocument/2006/relationships/tags" Target="../tags/tag162.xml" /><Relationship Id="rId9" Type="http://schemas.openxmlformats.org/officeDocument/2006/relationships/tags" Target="../tags/tag16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0.xml" /><Relationship Id="rId11" Type="http://schemas.openxmlformats.org/officeDocument/2006/relationships/tags" Target="../tags/tag181.xml" /><Relationship Id="rId12" Type="http://schemas.openxmlformats.org/officeDocument/2006/relationships/tags" Target="../tags/tag182.xml" /><Relationship Id="rId13" Type="http://schemas.openxmlformats.org/officeDocument/2006/relationships/tags" Target="../tags/tag183.xml" /><Relationship Id="rId14" Type="http://schemas.openxmlformats.org/officeDocument/2006/relationships/tags" Target="../tags/tag184.xml" /><Relationship Id="rId15" Type="http://schemas.openxmlformats.org/officeDocument/2006/relationships/tags" Target="../tags/tag185.xml" /><Relationship Id="rId16" Type="http://schemas.openxmlformats.org/officeDocument/2006/relationships/tags" Target="../tags/tag186.xml" /><Relationship Id="rId17" Type="http://schemas.openxmlformats.org/officeDocument/2006/relationships/tags" Target="../tags/tag187.xml" /><Relationship Id="rId18" Type="http://schemas.openxmlformats.org/officeDocument/2006/relationships/tags" Target="../tags/tag188.xml" /><Relationship Id="rId19" Type="http://schemas.openxmlformats.org/officeDocument/2006/relationships/tags" Target="../tags/tag189.xml" /><Relationship Id="rId2" Type="http://schemas.openxmlformats.org/officeDocument/2006/relationships/tags" Target="../tags/tag172.xml" /><Relationship Id="rId20" Type="http://schemas.openxmlformats.org/officeDocument/2006/relationships/tags" Target="../tags/tag190.xml" /><Relationship Id="rId21" Type="http://schemas.openxmlformats.org/officeDocument/2006/relationships/tags" Target="../tags/tag191.xml" /><Relationship Id="rId22" Type="http://schemas.openxmlformats.org/officeDocument/2006/relationships/tags" Target="../tags/tag192.xml" /><Relationship Id="rId23" Type="http://schemas.openxmlformats.org/officeDocument/2006/relationships/tags" Target="../tags/tag193.xml" /><Relationship Id="rId24" Type="http://schemas.openxmlformats.org/officeDocument/2006/relationships/tags" Target="../tags/tag194.xml" /><Relationship Id="rId25" Type="http://schemas.openxmlformats.org/officeDocument/2006/relationships/tags" Target="../tags/tag195.xml" /><Relationship Id="rId3" Type="http://schemas.openxmlformats.org/officeDocument/2006/relationships/tags" Target="../tags/tag173.xml" /><Relationship Id="rId4" Type="http://schemas.openxmlformats.org/officeDocument/2006/relationships/tags" Target="../tags/tag174.xml" /><Relationship Id="rId5" Type="http://schemas.openxmlformats.org/officeDocument/2006/relationships/tags" Target="../tags/tag175.xml" /><Relationship Id="rId6" Type="http://schemas.openxmlformats.org/officeDocument/2006/relationships/tags" Target="../tags/tag176.xml" /><Relationship Id="rId7" Type="http://schemas.openxmlformats.org/officeDocument/2006/relationships/tags" Target="../tags/tag177.xml" /><Relationship Id="rId8" Type="http://schemas.openxmlformats.org/officeDocument/2006/relationships/tags" Target="../tags/tag178.xml" /><Relationship Id="rId9" Type="http://schemas.openxmlformats.org/officeDocument/2006/relationships/tags" Target="../tags/tag179.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4.xml" /><Relationship Id="rId11" Type="http://schemas.openxmlformats.org/officeDocument/2006/relationships/tags" Target="../tags/tag205.xml" /><Relationship Id="rId12" Type="http://schemas.openxmlformats.org/officeDocument/2006/relationships/tags" Target="../tags/tag206.xml" /><Relationship Id="rId13" Type="http://schemas.openxmlformats.org/officeDocument/2006/relationships/tags" Target="../tags/tag207.xml" /><Relationship Id="rId2" Type="http://schemas.openxmlformats.org/officeDocument/2006/relationships/tags" Target="../tags/tag196.xml" /><Relationship Id="rId3" Type="http://schemas.openxmlformats.org/officeDocument/2006/relationships/tags" Target="../tags/tag197.xml" /><Relationship Id="rId4" Type="http://schemas.openxmlformats.org/officeDocument/2006/relationships/tags" Target="../tags/tag198.xml" /><Relationship Id="rId5" Type="http://schemas.openxmlformats.org/officeDocument/2006/relationships/tags" Target="../tags/tag199.xml" /><Relationship Id="rId6" Type="http://schemas.openxmlformats.org/officeDocument/2006/relationships/tags" Target="../tags/tag200.xml" /><Relationship Id="rId7" Type="http://schemas.openxmlformats.org/officeDocument/2006/relationships/tags" Target="../tags/tag201.xml" /><Relationship Id="rId8" Type="http://schemas.openxmlformats.org/officeDocument/2006/relationships/tags" Target="../tags/tag202.xml" /><Relationship Id="rId9" Type="http://schemas.openxmlformats.org/officeDocument/2006/relationships/tags" Target="../tags/tag20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08.xml" /><Relationship Id="rId3" Type="http://schemas.openxmlformats.org/officeDocument/2006/relationships/tags" Target="../tags/tag209.xml" /><Relationship Id="rId4" Type="http://schemas.openxmlformats.org/officeDocument/2006/relationships/tags" Target="../tags/tag21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9.xml" /><Relationship Id="rId11" Type="http://schemas.openxmlformats.org/officeDocument/2006/relationships/tags" Target="../tags/tag220.xml" /><Relationship Id="rId12" Type="http://schemas.openxmlformats.org/officeDocument/2006/relationships/tags" Target="../tags/tag221.xml" /><Relationship Id="rId13" Type="http://schemas.openxmlformats.org/officeDocument/2006/relationships/tags" Target="../tags/tag222.xml" /><Relationship Id="rId14" Type="http://schemas.openxmlformats.org/officeDocument/2006/relationships/tags" Target="../tags/tag223.xml" /><Relationship Id="rId15" Type="http://schemas.openxmlformats.org/officeDocument/2006/relationships/tags" Target="../tags/tag224.xml" /><Relationship Id="rId16" Type="http://schemas.openxmlformats.org/officeDocument/2006/relationships/tags" Target="../tags/tag225.xml" /><Relationship Id="rId17" Type="http://schemas.openxmlformats.org/officeDocument/2006/relationships/tags" Target="../tags/tag226.xml" /><Relationship Id="rId18" Type="http://schemas.openxmlformats.org/officeDocument/2006/relationships/tags" Target="../tags/tag227.xml" /><Relationship Id="rId19" Type="http://schemas.openxmlformats.org/officeDocument/2006/relationships/tags" Target="../tags/tag228.xml" /><Relationship Id="rId2" Type="http://schemas.openxmlformats.org/officeDocument/2006/relationships/tags" Target="../tags/tag211.xml" /><Relationship Id="rId20" Type="http://schemas.openxmlformats.org/officeDocument/2006/relationships/tags" Target="../tags/tag229.xml" /><Relationship Id="rId21" Type="http://schemas.openxmlformats.org/officeDocument/2006/relationships/tags" Target="../tags/tag230.xml" /><Relationship Id="rId3" Type="http://schemas.openxmlformats.org/officeDocument/2006/relationships/tags" Target="../tags/tag212.xml" /><Relationship Id="rId4" Type="http://schemas.openxmlformats.org/officeDocument/2006/relationships/tags" Target="../tags/tag213.xml" /><Relationship Id="rId5" Type="http://schemas.openxmlformats.org/officeDocument/2006/relationships/tags" Target="../tags/tag214.xml" /><Relationship Id="rId6" Type="http://schemas.openxmlformats.org/officeDocument/2006/relationships/tags" Target="../tags/tag215.xml" /><Relationship Id="rId7" Type="http://schemas.openxmlformats.org/officeDocument/2006/relationships/tags" Target="../tags/tag216.xml" /><Relationship Id="rId8" Type="http://schemas.openxmlformats.org/officeDocument/2006/relationships/tags" Target="../tags/tag217.xml" /><Relationship Id="rId9" Type="http://schemas.openxmlformats.org/officeDocument/2006/relationships/tags" Target="../tags/tag2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39.xml" /><Relationship Id="rId11" Type="http://schemas.openxmlformats.org/officeDocument/2006/relationships/tags" Target="../tags/tag240.xml" /><Relationship Id="rId12" Type="http://schemas.openxmlformats.org/officeDocument/2006/relationships/tags" Target="../tags/tag241.xml" /><Relationship Id="rId13" Type="http://schemas.openxmlformats.org/officeDocument/2006/relationships/tags" Target="../tags/tag242.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tags" Target="../tags/tag236.xml" /><Relationship Id="rId8" Type="http://schemas.openxmlformats.org/officeDocument/2006/relationships/tags" Target="../tags/tag237.xml" /><Relationship Id="rId9" Type="http://schemas.openxmlformats.org/officeDocument/2006/relationships/tags" Target="../tags/tag238.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38055132130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4"/>
          <p:cNvSpPr>
            <a:spLocks noGrp="1"/>
          </p:cNvSpPr>
          <p:nvPr>
            <p:ph type="body" idx="3"/>
            <p:custDataLst>
              <p:tags r:id="rId3"/>
            </p:custDataLst>
          </p:nvPr>
        </p:nvSpPr>
        <p:spPr/>
        <p:txBody>
          <a:bodyPr/>
          <a:lstStyle/>
          <a:p>
            <a:r>
              <a:rPr lang="zh-CN" altLang="en-US"/>
              <a:t>,    </a:t>
            </a:r>
            <a:endParaRPr lang="zh-CN" altLang="en-US"/>
          </a:p>
        </p:txBody>
      </p:sp>
      <p:sp>
        <p:nvSpPr>
          <p:cNvPr id="1048650" name="标题 6"/>
          <p:cNvSpPr>
            <a:spLocks noGrp="1"/>
          </p:cNvSpPr>
          <p:nvPr>
            <p:ph type="title" idx="2"/>
            <p:custDataLst>
              <p:tags r:id="rId4"/>
            </p:custDataLst>
          </p:nvPr>
        </p:nvSpPr>
        <p:spPr/>
        <p:txBody>
          <a:bodyPr/>
          <a:lstStyle/>
          <a:p>
            <a:r>
              <a:rPr lang="zh-CN" altLang="en-US"/>
              <a:t>细菌和真菌的分布</a:t>
            </a:r>
            <a:endParaRPr lang="zh-CN" altLang="en-US"/>
          </a:p>
        </p:txBody>
      </p:sp>
      <p:sp>
        <p:nvSpPr>
          <p:cNvPr id="1048652" name="文本占位符 7"/>
          <p:cNvSpPr>
            <a:spLocks noGrp="1"/>
          </p:cNvSpPr>
          <p:nvPr>
            <p:ph type="body" idx="1"/>
            <p:custDataLst>
              <p:tags r:id="rId5"/>
            </p:custDataLst>
          </p:nvPr>
        </p:nvSpPr>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852" name="文本占位符 2"/>
          <p:cNvSpPr>
            <a:spLocks noGrp="1"/>
          </p:cNvSpPr>
          <p:nvPr>
            <p:ph type="body" idx="2"/>
            <p:custDataLst>
              <p:tags r:id="rId3"/>
            </p:custDataLst>
          </p:nvPr>
        </p:nvSpPr>
        <p:spPr/>
        <p:txBody>
          <a:bodyPr/>
          <a:lstStyle/>
          <a:p>
            <a:r>
              <a:rPr lang="zh-CN" altLang="en-US"/>
              <a:t>CONTENTS</a:t>
            </a:r>
            <a:endParaRPr lang="zh-CN" altLang="en-US"/>
          </a:p>
        </p:txBody>
      </p:sp>
      <p:sp>
        <p:nvSpPr>
          <p:cNvPr id="1048854" name="标题 5"/>
          <p:cNvSpPr>
            <a:spLocks noGrp="1"/>
          </p:cNvSpPr>
          <p:nvPr>
            <p:ph type="title" idx="1"/>
            <p:custDataLst>
              <p:tags r:id="rId4"/>
            </p:custDataLst>
          </p:nvPr>
        </p:nvSpPr>
        <p:spPr/>
        <p:txBody>
          <a:bodyPr/>
          <a:lstStyle/>
          <a:p>
            <a:r>
              <a:rPr lang="zh-CN" altLang="en-US"/>
              <a:t>目录</a:t>
            </a:r>
            <a:endParaRPr lang="zh-CN" altLang="en-US"/>
          </a:p>
        </p:txBody>
      </p:sp>
      <p:sp>
        <p:nvSpPr>
          <p:cNvPr id="1048856" name="任意多边形 17"/>
          <p:cNvSpPr/>
          <p:nvPr>
            <p:custDataLst>
              <p:tags r:id="rId5"/>
            </p:custDataLst>
          </p:nvPr>
        </p:nvSpPr>
        <p:spPr>
          <a:xfrm rot="360000">
            <a:off x="2783205" y="-68580"/>
            <a:ext cx="2309495" cy="7162800"/>
          </a:xfrm>
          <a:custGeom>
            <a:gdLst>
              <a:gd name="connsiteX0" fmla="*/ 0 w 6002338"/>
              <a:gd name="connsiteY0" fmla="*/ 0 h 6858000"/>
              <a:gd name="connsiteX1" fmla="*/ 4568420 w 6002338"/>
              <a:gd name="connsiteY1" fmla="*/ 0 h 6858000"/>
              <a:gd name="connsiteX2" fmla="*/ 4681412 w 6002338"/>
              <a:gd name="connsiteY2" fmla="*/ 130442 h 6858000"/>
              <a:gd name="connsiteX3" fmla="*/ 6002338 w 6002338"/>
              <a:gd name="connsiteY3" fmla="*/ 3809999 h 6858000"/>
              <a:gd name="connsiteX4" fmla="*/ 5164879 w 6002338"/>
              <a:gd name="connsiteY4" fmla="*/ 6809537 h 6858000"/>
              <a:gd name="connsiteX5" fmla="*/ 5133810 w 6002338"/>
              <a:gd name="connsiteY5" fmla="*/ 6858000 h 6858000"/>
              <a:gd name="connsiteX6" fmla="*/ 0 w 6002338"/>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37" h="11280">
                <a:moveTo>
                  <a:pt x="0" y="0"/>
                </a:moveTo>
                <a:lnTo>
                  <a:pt x="462" y="0"/>
                </a:lnTo>
                <a:lnTo>
                  <a:pt x="483" y="204"/>
                </a:lnTo>
                <a:lnTo>
                  <a:pt x="1462" y="101"/>
                </a:lnTo>
                <a:lnTo>
                  <a:pt x="1557" y="215"/>
                </a:lnTo>
                <a:cubicBezTo>
                  <a:pt x="2856" y="1859"/>
                  <a:pt x="3637" y="3968"/>
                  <a:pt x="3637" y="6267"/>
                </a:cubicBezTo>
                <a:cubicBezTo>
                  <a:pt x="3637" y="7932"/>
                  <a:pt x="3227" y="9497"/>
                  <a:pt x="2508" y="10859"/>
                </a:cubicBezTo>
                <a:lnTo>
                  <a:pt x="2499" y="10875"/>
                </a:lnTo>
                <a:lnTo>
                  <a:pt x="916" y="11041"/>
                </a:lnTo>
                <a:lnTo>
                  <a:pt x="941" y="11280"/>
                </a:lnTo>
                <a:lnTo>
                  <a:pt x="0" y="11280"/>
                </a:lnTo>
                <a:lnTo>
                  <a:pt x="0" y="0"/>
                </a:lnTo>
                <a:close/>
              </a:path>
            </a:pathLst>
          </a:custGeom>
          <a:noFill/>
          <a:ln>
            <a:gradFill flip="none" rotWithShape="1">
              <a:gsLst>
                <a:gs pos="30000">
                  <a:schemeClr val="accent1">
                    <a:alpha val="0"/>
                  </a:schemeClr>
                </a:gs>
                <a:gs pos="100000">
                  <a:schemeClr val="accent1"/>
                </a:gs>
              </a:gsLst>
              <a:lin ang="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58" name="任意多边形 18"/>
          <p:cNvSpPr/>
          <p:nvPr>
            <p:custDataLst>
              <p:tags r:id="rId6"/>
            </p:custDataLst>
          </p:nvPr>
        </p:nvSpPr>
        <p:spPr>
          <a:xfrm rot="360000">
            <a:off x="3037072" y="21451"/>
            <a:ext cx="1908810" cy="6961093"/>
          </a:xfrm>
          <a:custGeom>
            <a:gdLst>
              <a:gd name="connsiteX0" fmla="*/ 0 w 5706836"/>
              <a:gd name="connsiteY0" fmla="*/ 0 h 6858000"/>
              <a:gd name="connsiteX1" fmla="*/ 4167179 w 5706836"/>
              <a:gd name="connsiteY1" fmla="*/ 0 h 6858000"/>
              <a:gd name="connsiteX2" fmla="*/ 4280862 w 5706836"/>
              <a:gd name="connsiteY2" fmla="*/ 119238 h 6858000"/>
              <a:gd name="connsiteX3" fmla="*/ 5706836 w 5706836"/>
              <a:gd name="connsiteY3" fmla="*/ 3809999 h 6858000"/>
              <a:gd name="connsiteX4" fmla="*/ 4912158 w 5706836"/>
              <a:gd name="connsiteY4" fmla="*/ 6656308 h 6858000"/>
              <a:gd name="connsiteX5" fmla="*/ 4782856 w 5706836"/>
              <a:gd name="connsiteY5" fmla="*/ 6858000 h 6858000"/>
              <a:gd name="connsiteX6" fmla="*/ 0 w 5706836"/>
              <a:gd name="connsiteY6" fmla="*/ 6858000 h 6858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6" h="10962">
                <a:moveTo>
                  <a:pt x="711" y="0"/>
                </a:moveTo>
                <a:lnTo>
                  <a:pt x="760" y="54"/>
                </a:lnTo>
                <a:cubicBezTo>
                  <a:pt x="2156" y="1658"/>
                  <a:pt x="3006" y="3788"/>
                  <a:pt x="3006" y="6125"/>
                </a:cubicBezTo>
                <a:cubicBezTo>
                  <a:pt x="3006" y="7812"/>
                  <a:pt x="2563" y="9391"/>
                  <a:pt x="1792" y="10742"/>
                </a:cubicBezTo>
                <a:lnTo>
                  <a:pt x="1772" y="10776"/>
                </a:lnTo>
                <a:lnTo>
                  <a:pt x="0" y="10962"/>
                </a:lnTo>
                <a:lnTo>
                  <a:pt x="0" y="75"/>
                </a:lnTo>
                <a:lnTo>
                  <a:pt x="711" y="0"/>
                </a:lnTo>
                <a:close/>
              </a:path>
            </a:pathLst>
          </a:custGeom>
          <a:noFill/>
          <a:ln>
            <a:gradFill flip="none" rotWithShape="1">
              <a:gsLst>
                <a:gs pos="10000">
                  <a:schemeClr val="accent1">
                    <a:alpha val="0"/>
                  </a:schemeClr>
                </a:gs>
                <a:gs pos="100000">
                  <a:schemeClr val="accent1"/>
                </a:gs>
              </a:gsLst>
              <a:lin ang="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0" name="矩形: 圆角 2"/>
          <p:cNvSpPr/>
          <p:nvPr>
            <p:custDataLst>
              <p:tags r:id="rId7"/>
            </p:custDataLst>
          </p:nvPr>
        </p:nvSpPr>
        <p:spPr>
          <a:xfrm>
            <a:off x="4204970" y="82994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62" name="椭圆 47"/>
          <p:cNvSpPr/>
          <p:nvPr>
            <p:custDataLst>
              <p:tags r:id="rId8"/>
            </p:custDataLst>
          </p:nvPr>
        </p:nvSpPr>
        <p:spPr>
          <a:xfrm>
            <a:off x="4212590" y="83693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64" name="序号"/>
          <p:cNvSpPr/>
          <p:nvPr>
            <p:custDataLst>
              <p:tags r:id="rId9"/>
            </p:custDataLst>
          </p:nvPr>
        </p:nvSpPr>
        <p:spPr>
          <a:xfrm>
            <a:off x="4281170" y="91376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01</a:t>
            </a:r>
            <a:endParaRPr lang="zh-CN" altLang="en-US" sz="2400" b="1">
              <a:solidFill>
                <a:schemeClr val="bg1"/>
              </a:solidFill>
              <a:latin typeface="+mj-ea"/>
              <a:ea typeface="+mj-ea"/>
              <a:cs typeface="微软雅黑" panose="020b0503020204020204" charset="-122"/>
              <a:sym typeface="+mn-ea"/>
            </a:endParaRPr>
          </a:p>
        </p:txBody>
      </p:sp>
      <p:sp>
        <p:nvSpPr>
          <p:cNvPr id="1048866" name="标题"/>
          <p:cNvSpPr txBox="1"/>
          <p:nvPr>
            <p:custDataLst>
              <p:tags r:id="rId10"/>
            </p:custDataLst>
          </p:nvPr>
        </p:nvSpPr>
        <p:spPr>
          <a:xfrm>
            <a:off x="5363845" y="82994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添加目录标题</a:t>
            </a:r>
            <a:endParaRPr lang="zh-CN" altLang="en-US" sz="2000" b="1">
              <a:solidFill>
                <a:schemeClr val="tx1">
                  <a:lumMod val="75000"/>
                  <a:lumOff val="25000"/>
                </a:schemeClr>
              </a:solidFill>
              <a:cs typeface="微软雅黑" panose="020b0503020204020204" charset="-122"/>
              <a:sym typeface="+mn-ea"/>
            </a:endParaRPr>
          </a:p>
        </p:txBody>
      </p:sp>
      <p:sp>
        <p:nvSpPr>
          <p:cNvPr id="1048868" name="矩形: 圆角 2"/>
          <p:cNvSpPr/>
          <p:nvPr>
            <p:custDataLst>
              <p:tags r:id="rId11"/>
            </p:custDataLst>
          </p:nvPr>
        </p:nvSpPr>
        <p:spPr>
          <a:xfrm>
            <a:off x="4474845" y="194183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0" name="椭圆 48"/>
          <p:cNvSpPr/>
          <p:nvPr>
            <p:custDataLst>
              <p:tags r:id="rId12"/>
            </p:custDataLst>
          </p:nvPr>
        </p:nvSpPr>
        <p:spPr>
          <a:xfrm>
            <a:off x="4482465" y="194881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72" name="序号"/>
          <p:cNvSpPr/>
          <p:nvPr>
            <p:custDataLst>
              <p:tags r:id="rId13"/>
            </p:custDataLst>
          </p:nvPr>
        </p:nvSpPr>
        <p:spPr>
          <a:xfrm>
            <a:off x="4551045" y="202565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2</a:t>
            </a:r>
            <a:endParaRPr lang="en-US" altLang="zh-CN" sz="2400" b="1">
              <a:solidFill>
                <a:schemeClr val="bg1"/>
              </a:solidFill>
              <a:latin typeface="+mj-ea"/>
              <a:ea typeface="+mj-ea"/>
              <a:cs typeface="微软雅黑" panose="020b0503020204020204" charset="-122"/>
              <a:sym typeface="+mn-ea"/>
            </a:endParaRPr>
          </a:p>
        </p:txBody>
      </p:sp>
      <p:sp>
        <p:nvSpPr>
          <p:cNvPr id="1048874" name="标题"/>
          <p:cNvSpPr txBox="1"/>
          <p:nvPr>
            <p:custDataLst>
              <p:tags r:id="rId14"/>
            </p:custDataLst>
          </p:nvPr>
        </p:nvSpPr>
        <p:spPr>
          <a:xfrm>
            <a:off x="5633720" y="194183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细菌和真菌的概述</a:t>
            </a:r>
            <a:endParaRPr lang="zh-CN" altLang="en-US" sz="2000" b="1">
              <a:solidFill>
                <a:schemeClr val="tx1">
                  <a:lumMod val="75000"/>
                  <a:lumOff val="25000"/>
                </a:schemeClr>
              </a:solidFill>
              <a:cs typeface="微软雅黑" panose="020b0503020204020204" charset="-122"/>
              <a:sym typeface="+mn-ea"/>
            </a:endParaRPr>
          </a:p>
        </p:txBody>
      </p:sp>
      <p:sp>
        <p:nvSpPr>
          <p:cNvPr id="1048876" name="矩形: 圆角 2"/>
          <p:cNvSpPr/>
          <p:nvPr>
            <p:custDataLst>
              <p:tags r:id="rId15"/>
            </p:custDataLst>
          </p:nvPr>
        </p:nvSpPr>
        <p:spPr>
          <a:xfrm>
            <a:off x="4204970" y="527748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78" name="椭圆 54"/>
          <p:cNvSpPr/>
          <p:nvPr>
            <p:custDataLst>
              <p:tags r:id="rId16"/>
            </p:custDataLst>
          </p:nvPr>
        </p:nvSpPr>
        <p:spPr>
          <a:xfrm>
            <a:off x="4212590" y="528447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0" name="序号"/>
          <p:cNvSpPr/>
          <p:nvPr>
            <p:custDataLst>
              <p:tags r:id="rId17"/>
            </p:custDataLst>
          </p:nvPr>
        </p:nvSpPr>
        <p:spPr>
          <a:xfrm>
            <a:off x="4281170" y="536130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5</a:t>
            </a:r>
            <a:endParaRPr lang="en-US" altLang="zh-CN" sz="2400" b="1">
              <a:solidFill>
                <a:schemeClr val="bg1"/>
              </a:solidFill>
              <a:latin typeface="+mj-ea"/>
              <a:ea typeface="+mj-ea"/>
              <a:cs typeface="微软雅黑" panose="020b0503020204020204" charset="-122"/>
              <a:sym typeface="+mn-ea"/>
            </a:endParaRPr>
          </a:p>
        </p:txBody>
      </p:sp>
      <p:sp>
        <p:nvSpPr>
          <p:cNvPr id="1048882" name="标题"/>
          <p:cNvSpPr txBox="1"/>
          <p:nvPr>
            <p:custDataLst>
              <p:tags r:id="rId18"/>
            </p:custDataLst>
          </p:nvPr>
        </p:nvSpPr>
        <p:spPr>
          <a:xfrm>
            <a:off x="5363845" y="527748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细菌和真菌的防治与利用</a:t>
            </a:r>
            <a:endParaRPr lang="zh-CN" altLang="en-US" sz="2000" b="1">
              <a:solidFill>
                <a:schemeClr val="tx1">
                  <a:lumMod val="75000"/>
                  <a:lumOff val="25000"/>
                </a:schemeClr>
              </a:solidFill>
              <a:cs typeface="微软雅黑" panose="020b0503020204020204" charset="-122"/>
              <a:sym typeface="+mn-ea"/>
            </a:endParaRPr>
          </a:p>
        </p:txBody>
      </p:sp>
      <p:sp>
        <p:nvSpPr>
          <p:cNvPr id="1048884" name="矩形: 圆角 2"/>
          <p:cNvSpPr/>
          <p:nvPr>
            <p:custDataLst>
              <p:tags r:id="rId19"/>
            </p:custDataLst>
          </p:nvPr>
        </p:nvSpPr>
        <p:spPr>
          <a:xfrm>
            <a:off x="4634865" y="3053715"/>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86" name="椭圆 66"/>
          <p:cNvSpPr/>
          <p:nvPr>
            <p:custDataLst>
              <p:tags r:id="rId20"/>
            </p:custDataLst>
          </p:nvPr>
        </p:nvSpPr>
        <p:spPr>
          <a:xfrm>
            <a:off x="4642485" y="3060700"/>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88" name="序号"/>
          <p:cNvSpPr/>
          <p:nvPr>
            <p:custDataLst>
              <p:tags r:id="rId21"/>
            </p:custDataLst>
          </p:nvPr>
        </p:nvSpPr>
        <p:spPr>
          <a:xfrm>
            <a:off x="4711065" y="3137535"/>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3</a:t>
            </a:r>
            <a:endParaRPr lang="en-US" altLang="zh-CN" sz="2400" b="1">
              <a:solidFill>
                <a:schemeClr val="bg1"/>
              </a:solidFill>
              <a:latin typeface="+mj-ea"/>
              <a:ea typeface="+mj-ea"/>
              <a:cs typeface="微软雅黑" panose="020b0503020204020204" charset="-122"/>
              <a:sym typeface="+mn-ea"/>
            </a:endParaRPr>
          </a:p>
        </p:txBody>
      </p:sp>
      <p:sp>
        <p:nvSpPr>
          <p:cNvPr id="1048890" name="标题"/>
          <p:cNvSpPr txBox="1"/>
          <p:nvPr>
            <p:custDataLst>
              <p:tags r:id="rId22"/>
            </p:custDataLst>
          </p:nvPr>
        </p:nvSpPr>
        <p:spPr>
          <a:xfrm>
            <a:off x="5793740" y="3053715"/>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细菌和真菌的分布特点</a:t>
            </a:r>
            <a:endParaRPr lang="zh-CN" altLang="en-US" sz="2000" b="1">
              <a:solidFill>
                <a:schemeClr val="tx1">
                  <a:lumMod val="75000"/>
                  <a:lumOff val="25000"/>
                </a:schemeClr>
              </a:solidFill>
              <a:cs typeface="微软雅黑" panose="020b0503020204020204" charset="-122"/>
              <a:sym typeface="+mn-ea"/>
            </a:endParaRPr>
          </a:p>
        </p:txBody>
      </p:sp>
      <p:sp>
        <p:nvSpPr>
          <p:cNvPr id="1048892" name="矩形: 圆角 2"/>
          <p:cNvSpPr/>
          <p:nvPr>
            <p:custDataLst>
              <p:tags r:id="rId23"/>
            </p:custDataLst>
          </p:nvPr>
        </p:nvSpPr>
        <p:spPr>
          <a:xfrm>
            <a:off x="4474845" y="4165600"/>
            <a:ext cx="5901690" cy="750570"/>
          </a:xfrm>
          <a:prstGeom prst="roundRect">
            <a:avLst>
              <a:gd name="adj" fmla="val 50000"/>
            </a:avLst>
          </a:prstGeom>
          <a:solidFill>
            <a:schemeClr val="bg1"/>
          </a:solidFill>
          <a:ln>
            <a:noFill/>
          </a:ln>
          <a:effectLst>
            <a:outerShdw blurRad="63500" dist="50800" dir="5400000" algn="t" rotWithShape="0">
              <a:schemeClr val="accent1">
                <a:lumMod val="60000"/>
                <a:lumOff val="40000"/>
                <a:alpha val="1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endParaRPr lang="zh-CN" altLang="en-US">
              <a:solidFill>
                <a:schemeClr val="tx1">
                  <a:lumMod val="75000"/>
                  <a:lumOff val="25000"/>
                </a:schemeClr>
              </a:solidFill>
              <a:cs typeface="微软雅黑" panose="020b0503020204020204" charset="-122"/>
              <a:sym typeface="+mn-ea"/>
            </a:endParaRPr>
          </a:p>
        </p:txBody>
      </p:sp>
      <p:sp>
        <p:nvSpPr>
          <p:cNvPr id="1048894" name="椭圆 87"/>
          <p:cNvSpPr/>
          <p:nvPr>
            <p:custDataLst>
              <p:tags r:id="rId24"/>
            </p:custDataLst>
          </p:nvPr>
        </p:nvSpPr>
        <p:spPr>
          <a:xfrm>
            <a:off x="4482465" y="4172585"/>
            <a:ext cx="744220" cy="743585"/>
          </a:xfrm>
          <a:prstGeom prst="ellipse">
            <a:avLst/>
          </a:prstGeom>
          <a:solidFill>
            <a:schemeClr val="bg1"/>
          </a:solidFill>
          <a:ln>
            <a:noFill/>
          </a:ln>
          <a:effectLst>
            <a:outerShdw blurRad="50800" dist="38100" algn="l" rotWithShape="0">
              <a:schemeClr val="accent1">
                <a:lumMod val="60000"/>
                <a:lumOff val="40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cs typeface="微软雅黑" panose="020b0503020204020204" charset="-122"/>
            </a:endParaRPr>
          </a:p>
        </p:txBody>
      </p:sp>
      <p:sp>
        <p:nvSpPr>
          <p:cNvPr id="1048896" name="序号"/>
          <p:cNvSpPr/>
          <p:nvPr>
            <p:custDataLst>
              <p:tags r:id="rId25"/>
            </p:custDataLst>
          </p:nvPr>
        </p:nvSpPr>
        <p:spPr>
          <a:xfrm>
            <a:off x="4551045" y="4249420"/>
            <a:ext cx="605790" cy="589280"/>
          </a:xfrm>
          <a:prstGeom prst="ellipse">
            <a:avLst/>
          </a:prstGeom>
          <a:gradFill flip="none" rotWithShape="1">
            <a:gsLst>
              <a:gs pos="0">
                <a:schemeClr val="accent1"/>
              </a:gs>
              <a:gs pos="100000">
                <a:schemeClr val="accent1">
                  <a:alpha val="100000"/>
                  <a:lumMod val="70000"/>
                  <a:lumOff val="30000"/>
                </a:schemeClr>
              </a:gs>
            </a:gsLst>
            <a:path path="circle">
              <a:fillToRect l="100000" t="100000"/>
            </a:path>
            <a:tileRect r="-100000" b="-100000"/>
          </a:gradFill>
          <a:ln>
            <a:noFill/>
          </a:ln>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lvl="0" algn="ctr">
              <a:buClrTx/>
              <a:buSzTx/>
              <a:buFontTx/>
            </a:pPr>
            <a:r>
              <a:rPr lang="zh-CN" altLang="en-US" sz="2400" b="1">
                <a:solidFill>
                  <a:schemeClr val="bg1"/>
                </a:solidFill>
                <a:latin typeface="+mj-ea"/>
                <a:ea typeface="+mj-ea"/>
                <a:cs typeface="微软雅黑" panose="020b0503020204020204" charset="-122"/>
                <a:sym typeface="+mn-ea"/>
              </a:rPr>
              <a:t>0</a:t>
            </a:r>
            <a:r>
              <a:rPr lang="en-US" altLang="zh-CN" sz="2400" b="1">
                <a:solidFill>
                  <a:schemeClr val="bg1"/>
                </a:solidFill>
                <a:latin typeface="+mj-ea"/>
                <a:ea typeface="+mj-ea"/>
                <a:cs typeface="微软雅黑" panose="020b0503020204020204" charset="-122"/>
                <a:sym typeface="+mn-ea"/>
              </a:rPr>
              <a:t>4</a:t>
            </a:r>
            <a:endParaRPr lang="en-US" altLang="zh-CN" sz="2400" b="1">
              <a:solidFill>
                <a:schemeClr val="bg1"/>
              </a:solidFill>
              <a:latin typeface="+mj-ea"/>
              <a:ea typeface="+mj-ea"/>
              <a:cs typeface="微软雅黑" panose="020b0503020204020204" charset="-122"/>
              <a:sym typeface="+mn-ea"/>
            </a:endParaRPr>
          </a:p>
        </p:txBody>
      </p:sp>
      <p:sp>
        <p:nvSpPr>
          <p:cNvPr id="1048898" name="标题"/>
          <p:cNvSpPr txBox="1"/>
          <p:nvPr>
            <p:custDataLst>
              <p:tags r:id="rId26"/>
            </p:custDataLst>
          </p:nvPr>
        </p:nvSpPr>
        <p:spPr>
          <a:xfrm>
            <a:off x="5633720" y="4165600"/>
            <a:ext cx="4203065" cy="732790"/>
          </a:xfrm>
          <a:prstGeom prst="rect">
            <a:avLst/>
          </a:prstGeom>
          <a:noFill/>
        </p:spPr>
        <p:txBody>
          <a:bodyPr wrap="square" lIns="0" tIns="0" rIns="0" bIns="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000" b="1">
                <a:solidFill>
                  <a:schemeClr val="tx1">
                    <a:lumMod val="75000"/>
                    <a:lumOff val="25000"/>
                  </a:schemeClr>
                </a:solidFill>
                <a:cs typeface="微软雅黑" panose="020b0503020204020204" charset="-122"/>
                <a:sym typeface="+mn-ea"/>
              </a:rPr>
              <a:t>细菌和真菌的生态作用</a:t>
            </a:r>
            <a:endParaRPr lang="zh-CN" altLang="en-US" sz="2000" b="1">
              <a:solidFill>
                <a:schemeClr val="tx1">
                  <a:lumMod val="75000"/>
                  <a:lumOff val="25000"/>
                </a:schemeClr>
              </a:solidFill>
              <a:cs typeface="微软雅黑" panose="020b0503020204020204" charset="-122"/>
              <a:sym typeface="+mn-ea"/>
            </a:endParaRPr>
          </a:p>
        </p:txBody>
      </p:sp>
    </p:spTree>
    <p:custDataLst>
      <p:tags r:id="rId27"/>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944" name="文本占位符 3"/>
          <p:cNvSpPr>
            <a:spLocks noGrp="1"/>
          </p:cNvSpPr>
          <p:nvPr>
            <p:ph type="body" idx="2"/>
            <p:custDataLst>
              <p:tags r:id="rId2"/>
            </p:custDataLst>
          </p:nvPr>
        </p:nvSpPr>
        <p:spPr/>
        <p:txBody>
          <a:bodyPr/>
          <a:lstStyle/>
          <a:p>
            <a:r>
              <a:rPr lang="zh-CN" altLang="en-US"/>
              <a:t>第 一 章</a:t>
            </a:r>
            <a:endParaRPr lang="zh-CN" altLang="en-US"/>
          </a:p>
        </p:txBody>
      </p:sp>
      <p:sp>
        <p:nvSpPr>
          <p:cNvPr id="1048946" name="标题 4"/>
          <p:cNvSpPr>
            <a:spLocks noGrp="1"/>
          </p:cNvSpPr>
          <p:nvPr>
            <p:ph type="title" idx="1"/>
            <p:custDataLst>
              <p:tags r:id="rId3"/>
            </p:custDataLst>
          </p:nvPr>
        </p:nvSpPr>
        <p:spPr/>
        <p:txBody>
          <a:bodyPr/>
          <a:lstStyle/>
          <a:p>
            <a:r>
              <a:rPr lang="zh-CN" altLang="en-US"/>
              <a:t>单击添加章节标题</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00" name="文本占位符 3"/>
          <p:cNvSpPr>
            <a:spLocks noGrp="1"/>
          </p:cNvSpPr>
          <p:nvPr>
            <p:ph type="body" idx="2"/>
            <p:custDataLst>
              <p:tags r:id="rId2"/>
            </p:custDataLst>
          </p:nvPr>
        </p:nvSpPr>
        <p:spPr/>
        <p:txBody>
          <a:bodyPr/>
          <a:lstStyle/>
          <a:p>
            <a:r>
              <a:rPr lang="zh-CN" altLang="en-US"/>
              <a:t>第 二 章</a:t>
            </a:r>
            <a:endParaRPr lang="zh-CN" altLang="en-US"/>
          </a:p>
        </p:txBody>
      </p:sp>
      <p:sp>
        <p:nvSpPr>
          <p:cNvPr id="1049002" name="标题 4"/>
          <p:cNvSpPr>
            <a:spLocks noGrp="1"/>
          </p:cNvSpPr>
          <p:nvPr>
            <p:ph type="title" idx="1"/>
            <p:custDataLst>
              <p:tags r:id="rId3"/>
            </p:custDataLst>
          </p:nvPr>
        </p:nvSpPr>
        <p:spPr/>
        <p:txBody>
          <a:bodyPr/>
          <a:lstStyle/>
          <a:p>
            <a:r>
              <a:rPr lang="zh-CN" altLang="en-US"/>
              <a:t>细菌和真菌的概述</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096" name="标题 2"/>
          <p:cNvSpPr>
            <a:spLocks noGrp="1"/>
          </p:cNvSpPr>
          <p:nvPr>
            <p:ph type="title" idx="1"/>
          </p:nvPr>
        </p:nvSpPr>
        <p:spPr/>
        <p:txBody>
          <a:bodyPr/>
          <a:lstStyle/>
          <a:p>
            <a:r>
              <a:rPr lang="zh-CN" altLang="en-US"/>
              <a:t>细菌和真菌的定义</a:t>
            </a:r>
            <a:endParaRPr lang="zh-CN" altLang="en-US"/>
          </a:p>
        </p:txBody>
      </p:sp>
      <p:sp>
        <p:nvSpPr>
          <p:cNvPr id="1049098"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0"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2"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4"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06"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29"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08"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10"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12"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1"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4"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3"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35"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6"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18"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1049120"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7"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2"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39"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4"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3145741"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26"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8"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0"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2"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34"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细菌：单细胞微生物无核膜细胞壁主要由肽聚糖组成</a:t>
            </a:r>
            <a:endParaRPr lang="zh-CN" altLang="en-US" sz="1200" spc="150">
              <a:solidFill>
                <a:schemeClr val="tx1">
                  <a:lumMod val="65000"/>
                  <a:lumOff val="35000"/>
                </a:schemeClr>
              </a:solidFill>
              <a:latin typeface="+mn-ea"/>
              <a:sym typeface="+mn-ea"/>
            </a:endParaRPr>
          </a:p>
        </p:txBody>
      </p:sp>
      <p:sp>
        <p:nvSpPr>
          <p:cNvPr id="1049136"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细菌和真菌的区别：细菌是单细胞微生物真菌是多细胞微生物细胞壁成分不同</a:t>
            </a:r>
            <a:endParaRPr lang="zh-CN" altLang="en-US" sz="1200" spc="150">
              <a:solidFill>
                <a:schemeClr val="tx1">
                  <a:lumMod val="65000"/>
                  <a:lumOff val="35000"/>
                </a:schemeClr>
              </a:solidFill>
              <a:latin typeface="+mn-ea"/>
              <a:sym typeface="+mn-ea"/>
            </a:endParaRPr>
          </a:p>
        </p:txBody>
      </p:sp>
      <p:sp>
        <p:nvSpPr>
          <p:cNvPr id="1049138"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细菌和真菌的共同点：都是微生物可以在自然界中广泛分布</a:t>
            </a:r>
            <a:endParaRPr lang="zh-CN" altLang="en-US" sz="1200" spc="150">
              <a:solidFill>
                <a:schemeClr val="tx1">
                  <a:lumMod val="65000"/>
                  <a:lumOff val="35000"/>
                </a:schemeClr>
              </a:solidFill>
              <a:latin typeface="+mn-ea"/>
              <a:sym typeface="+mn-ea"/>
            </a:endParaRPr>
          </a:p>
        </p:txBody>
      </p:sp>
      <p:sp>
        <p:nvSpPr>
          <p:cNvPr id="1049140"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真菌：多细胞微生物有核膜细胞壁主要由纤维素和葡聚糖组成</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186" name="标题 2"/>
          <p:cNvSpPr>
            <a:spLocks noGrp="1"/>
          </p:cNvSpPr>
          <p:nvPr>
            <p:ph type="title" idx="1"/>
          </p:nvPr>
        </p:nvSpPr>
        <p:spPr/>
        <p:txBody>
          <a:bodyPr/>
          <a:lstStyle/>
          <a:p>
            <a:r>
              <a:rPr lang="zh-CN" altLang="en-US"/>
              <a:t>细菌和真菌的分类</a:t>
            </a:r>
            <a:endParaRPr lang="zh-CN" altLang="en-US"/>
          </a:p>
        </p:txBody>
      </p:sp>
      <p:sp>
        <p:nvSpPr>
          <p:cNvPr id="1049188" name="对角圆角矩形 15"/>
          <p:cNvSpPr/>
          <p:nvPr>
            <p:custDataLst>
              <p:tags r:id="rId2"/>
            </p:custDataLst>
          </p:nvPr>
        </p:nvSpPr>
        <p:spPr>
          <a:xfrm>
            <a:off x="1499579" y="419381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0" name="对角圆角矩形 16"/>
          <p:cNvSpPr/>
          <p:nvPr>
            <p:custDataLst>
              <p:tags r:id="rId3"/>
            </p:custDataLst>
          </p:nvPr>
        </p:nvSpPr>
        <p:spPr>
          <a:xfrm>
            <a:off x="1499579" y="4053195"/>
            <a:ext cx="559136" cy="533537"/>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2" name="直角三角形 17"/>
          <p:cNvSpPr/>
          <p:nvPr>
            <p:custDataLst>
              <p:tags r:id="rId4"/>
            </p:custDataLst>
          </p:nvPr>
        </p:nvSpPr>
        <p:spPr>
          <a:xfrm>
            <a:off x="2058840" y="4053840"/>
            <a:ext cx="84243" cy="140404"/>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4" name="文本框 27"/>
          <p:cNvSpPr txBox="1"/>
          <p:nvPr>
            <p:custDataLst>
              <p:tags r:id="rId5"/>
            </p:custDataLst>
          </p:nvPr>
        </p:nvSpPr>
        <p:spPr>
          <a:xfrm>
            <a:off x="2094963" y="420478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细菌和真菌的共同点：都是微生物可以在自然界中广泛分布</a:t>
            </a:r>
            <a:endParaRPr lang="en-US" altLang="zh-CN" sz="1600">
              <a:solidFill>
                <a:schemeClr val="dk1">
                  <a:lumMod val="80000"/>
                  <a:lumOff val="20000"/>
                </a:schemeClr>
              </a:solidFill>
              <a:latin typeface="+mn-ea"/>
              <a:sym typeface="+mn-ea"/>
            </a:endParaRPr>
          </a:p>
        </p:txBody>
      </p:sp>
      <p:sp>
        <p:nvSpPr>
          <p:cNvPr id="1049196" name="对角圆角矩形 52"/>
          <p:cNvSpPr/>
          <p:nvPr>
            <p:custDataLst>
              <p:tags r:id="rId6"/>
            </p:custDataLst>
          </p:nvPr>
        </p:nvSpPr>
        <p:spPr>
          <a:xfrm>
            <a:off x="1499579" y="1631667"/>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198" name="对角圆角矩形 53"/>
          <p:cNvSpPr/>
          <p:nvPr>
            <p:custDataLst>
              <p:tags r:id="rId7"/>
            </p:custDataLst>
          </p:nvPr>
        </p:nvSpPr>
        <p:spPr>
          <a:xfrm>
            <a:off x="1499579" y="1490400"/>
            <a:ext cx="559136" cy="533537"/>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0" name="直角三角形 54"/>
          <p:cNvSpPr/>
          <p:nvPr>
            <p:custDataLst>
              <p:tags r:id="rId8"/>
            </p:custDataLst>
          </p:nvPr>
        </p:nvSpPr>
        <p:spPr>
          <a:xfrm>
            <a:off x="2058840" y="1491045"/>
            <a:ext cx="84243" cy="140404"/>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2" name="文本框 56"/>
          <p:cNvSpPr txBox="1"/>
          <p:nvPr>
            <p:custDataLst>
              <p:tags r:id="rId9"/>
            </p:custDataLst>
          </p:nvPr>
        </p:nvSpPr>
        <p:spPr>
          <a:xfrm>
            <a:off x="2094963" y="1634892"/>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细菌：单细胞微生物包括球菌、杆菌、螺旋菌等</a:t>
            </a:r>
            <a:endParaRPr lang="zh-CN" altLang="en-US" sz="1600">
              <a:solidFill>
                <a:schemeClr val="dk1">
                  <a:lumMod val="80000"/>
                  <a:lumOff val="20000"/>
                </a:schemeClr>
              </a:solidFill>
              <a:latin typeface="+mn-ea"/>
              <a:sym typeface="+mn-ea"/>
            </a:endParaRPr>
          </a:p>
        </p:txBody>
      </p:sp>
      <p:sp>
        <p:nvSpPr>
          <p:cNvPr id="1049204" name="对角圆角矩形 5"/>
          <p:cNvSpPr/>
          <p:nvPr>
            <p:custDataLst>
              <p:tags r:id="rId10"/>
            </p:custDataLst>
          </p:nvPr>
        </p:nvSpPr>
        <p:spPr>
          <a:xfrm>
            <a:off x="1499579" y="2912742"/>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6" name="对角圆角矩形 6"/>
          <p:cNvSpPr/>
          <p:nvPr>
            <p:custDataLst>
              <p:tags r:id="rId11"/>
            </p:custDataLst>
          </p:nvPr>
        </p:nvSpPr>
        <p:spPr>
          <a:xfrm>
            <a:off x="1499579" y="2771475"/>
            <a:ext cx="559136" cy="533537"/>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08" name="直角三角形 7"/>
          <p:cNvSpPr/>
          <p:nvPr>
            <p:custDataLst>
              <p:tags r:id="rId12"/>
            </p:custDataLst>
          </p:nvPr>
        </p:nvSpPr>
        <p:spPr>
          <a:xfrm>
            <a:off x="2058840" y="2772765"/>
            <a:ext cx="84243" cy="140404"/>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0" name="文本框 8"/>
          <p:cNvSpPr txBox="1"/>
          <p:nvPr>
            <p:custDataLst>
              <p:tags r:id="rId13"/>
            </p:custDataLst>
          </p:nvPr>
        </p:nvSpPr>
        <p:spPr>
          <a:xfrm>
            <a:off x="2094963" y="2923707"/>
            <a:ext cx="8300713" cy="760993"/>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真菌：多细胞微生物包括酵母菌、霉菌、蕈菌等</a:t>
            </a:r>
            <a:endParaRPr lang="zh-CN" altLang="en-US" sz="1600">
              <a:solidFill>
                <a:schemeClr val="dk1">
                  <a:lumMod val="80000"/>
                  <a:lumOff val="20000"/>
                </a:schemeClr>
              </a:solidFill>
              <a:latin typeface="+mn-ea"/>
              <a:sym typeface="+mn-ea"/>
            </a:endParaRPr>
          </a:p>
        </p:txBody>
      </p:sp>
      <p:sp>
        <p:nvSpPr>
          <p:cNvPr id="1049212" name="对角圆角矩形 9"/>
          <p:cNvSpPr/>
          <p:nvPr>
            <p:custDataLst>
              <p:tags r:id="rId14"/>
            </p:custDataLst>
          </p:nvPr>
        </p:nvSpPr>
        <p:spPr>
          <a:xfrm>
            <a:off x="1499579" y="5475536"/>
            <a:ext cx="9186992" cy="774331"/>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4" name="对角圆角矩形 10"/>
          <p:cNvSpPr/>
          <p:nvPr>
            <p:custDataLst>
              <p:tags r:id="rId15"/>
            </p:custDataLst>
          </p:nvPr>
        </p:nvSpPr>
        <p:spPr>
          <a:xfrm>
            <a:off x="1499579" y="5334270"/>
            <a:ext cx="559136" cy="533537"/>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6" name="直角三角形 11"/>
          <p:cNvSpPr/>
          <p:nvPr>
            <p:custDataLst>
              <p:tags r:id="rId16"/>
            </p:custDataLst>
          </p:nvPr>
        </p:nvSpPr>
        <p:spPr>
          <a:xfrm>
            <a:off x="2058840" y="5334915"/>
            <a:ext cx="84243" cy="140404"/>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18" name="文本框 12"/>
          <p:cNvSpPr txBox="1"/>
          <p:nvPr>
            <p:custDataLst>
              <p:tags r:id="rId17"/>
            </p:custDataLst>
          </p:nvPr>
        </p:nvSpPr>
        <p:spPr>
          <a:xfrm>
            <a:off x="2094963" y="5485857"/>
            <a:ext cx="8300713" cy="760993"/>
          </a:xfrm>
          <a:prstGeom prst="rect">
            <a:avLst/>
          </a:prstGeom>
          <a:noFill/>
        </p:spPr>
        <p:txBody>
          <a:bodyPr wrap="square" tIns="0" bIns="107950" rtlCol="0" anchor="ctr" anchorCtr="0">
            <a:normAutofit fontScale="95556"/>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细菌和真菌的区别：细菌是单细胞微生物真菌是多细胞微生物形态和结构不同</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64" name="标题 2"/>
          <p:cNvSpPr>
            <a:spLocks noGrp="1"/>
          </p:cNvSpPr>
          <p:nvPr>
            <p:ph type="title" idx="1"/>
          </p:nvPr>
        </p:nvSpPr>
        <p:spPr/>
        <p:txBody>
          <a:bodyPr/>
          <a:lstStyle/>
          <a:p>
            <a:r>
              <a:rPr lang="zh-CN" altLang="en-US"/>
              <a:t>细菌和真菌的结构特点</a:t>
            </a:r>
            <a:endParaRPr lang="zh-CN" altLang="en-US"/>
          </a:p>
        </p:txBody>
      </p:sp>
      <p:sp>
        <p:nvSpPr>
          <p:cNvPr id="1049266" name="对角圆角矩形 52"/>
          <p:cNvSpPr/>
          <p:nvPr>
            <p:custDataLst>
              <p:tags r:id="rId2"/>
            </p:custDataLst>
          </p:nvPr>
        </p:nvSpPr>
        <p:spPr>
          <a:xfrm>
            <a:off x="754883" y="1619548"/>
            <a:ext cx="5113102" cy="1245339"/>
          </a:xfrm>
          <a:prstGeom prst="round2DiagRect">
            <a:avLst>
              <a:gd name="adj1" fmla="val 18403"/>
              <a:gd name="adj2" fmla="val 15999"/>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68" name="对角圆角矩形 53"/>
          <p:cNvSpPr/>
          <p:nvPr>
            <p:custDataLst>
              <p:tags r:id="rId3"/>
            </p:custDataLst>
          </p:nvPr>
        </p:nvSpPr>
        <p:spPr>
          <a:xfrm>
            <a:off x="754883" y="1490400"/>
            <a:ext cx="511750" cy="48832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0" name="直角三角形 54"/>
          <p:cNvSpPr/>
          <p:nvPr>
            <p:custDataLst>
              <p:tags r:id="rId4"/>
            </p:custDataLst>
          </p:nvPr>
        </p:nvSpPr>
        <p:spPr>
          <a:xfrm>
            <a:off x="1266977" y="1491043"/>
            <a:ext cx="77103" cy="128505"/>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2" name="文本框 56"/>
          <p:cNvSpPr txBox="1"/>
          <p:nvPr>
            <p:custDataLst>
              <p:tags r:id="rId5"/>
            </p:custDataLst>
          </p:nvPr>
        </p:nvSpPr>
        <p:spPr>
          <a:xfrm>
            <a:off x="1300389" y="1671593"/>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细菌：单细胞微生物无核膜细胞壁主要由肽聚糖组成</a:t>
            </a:r>
            <a:endParaRPr lang="zh-CN" altLang="en-US">
              <a:solidFill>
                <a:schemeClr val="dk1">
                  <a:lumMod val="80000"/>
                  <a:lumOff val="20000"/>
                </a:schemeClr>
              </a:solidFill>
              <a:latin typeface="+mn-ea"/>
              <a:sym typeface="+mn-ea"/>
            </a:endParaRPr>
          </a:p>
        </p:txBody>
      </p:sp>
      <p:sp>
        <p:nvSpPr>
          <p:cNvPr id="1049274" name="对角圆角矩形 9"/>
          <p:cNvSpPr/>
          <p:nvPr>
            <p:custDataLst>
              <p:tags r:id="rId6"/>
            </p:custDataLst>
          </p:nvPr>
        </p:nvSpPr>
        <p:spPr>
          <a:xfrm>
            <a:off x="6317885" y="1619548"/>
            <a:ext cx="5113102" cy="1245339"/>
          </a:xfrm>
          <a:prstGeom prst="round2DiagRect">
            <a:avLst>
              <a:gd name="adj1" fmla="val 18419"/>
              <a:gd name="adj2" fmla="val 14126"/>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6" name="对角圆角矩形 10"/>
          <p:cNvSpPr/>
          <p:nvPr>
            <p:custDataLst>
              <p:tags r:id="rId7"/>
            </p:custDataLst>
          </p:nvPr>
        </p:nvSpPr>
        <p:spPr>
          <a:xfrm>
            <a:off x="6317885" y="1490400"/>
            <a:ext cx="511750" cy="48832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78" name="直角三角形 11"/>
          <p:cNvSpPr/>
          <p:nvPr>
            <p:custDataLst>
              <p:tags r:id="rId8"/>
            </p:custDataLst>
          </p:nvPr>
        </p:nvSpPr>
        <p:spPr>
          <a:xfrm>
            <a:off x="6829336" y="1491043"/>
            <a:ext cx="77103" cy="128505"/>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0" name="文本框 12"/>
          <p:cNvSpPr txBox="1"/>
          <p:nvPr>
            <p:custDataLst>
              <p:tags r:id="rId9"/>
            </p:custDataLst>
          </p:nvPr>
        </p:nvSpPr>
        <p:spPr>
          <a:xfrm>
            <a:off x="6862748" y="1678018"/>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真菌：细胞质中包含线粒体可以进行有氧呼吸</a:t>
            </a:r>
            <a:endParaRPr lang="en-US" altLang="zh-CN">
              <a:solidFill>
                <a:schemeClr val="dk1">
                  <a:lumMod val="80000"/>
                  <a:lumOff val="20000"/>
                </a:schemeClr>
              </a:solidFill>
              <a:latin typeface="+mn-ea"/>
              <a:sym typeface="+mn-ea"/>
            </a:endParaRPr>
          </a:p>
        </p:txBody>
      </p:sp>
      <p:sp>
        <p:nvSpPr>
          <p:cNvPr id="1049282" name="对角圆角矩形 5"/>
          <p:cNvSpPr/>
          <p:nvPr>
            <p:custDataLst>
              <p:tags r:id="rId10"/>
            </p:custDataLst>
          </p:nvPr>
        </p:nvSpPr>
        <p:spPr>
          <a:xfrm>
            <a:off x="754883" y="3311965"/>
            <a:ext cx="5113102" cy="1245339"/>
          </a:xfrm>
          <a:prstGeom prst="round2DiagRect">
            <a:avLst>
              <a:gd name="adj1" fmla="val 15411"/>
              <a:gd name="adj2" fmla="val 15070"/>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4" name="对角圆角矩形 6"/>
          <p:cNvSpPr/>
          <p:nvPr>
            <p:custDataLst>
              <p:tags r:id="rId11"/>
            </p:custDataLst>
          </p:nvPr>
        </p:nvSpPr>
        <p:spPr>
          <a:xfrm>
            <a:off x="754883" y="3182817"/>
            <a:ext cx="511750" cy="48832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6" name="直角三角形 7"/>
          <p:cNvSpPr/>
          <p:nvPr>
            <p:custDataLst>
              <p:tags r:id="rId12"/>
            </p:custDataLst>
          </p:nvPr>
        </p:nvSpPr>
        <p:spPr>
          <a:xfrm>
            <a:off x="1266977" y="3183459"/>
            <a:ext cx="77103" cy="128505"/>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88" name="文本框 8"/>
          <p:cNvSpPr txBox="1"/>
          <p:nvPr>
            <p:custDataLst>
              <p:tags r:id="rId13"/>
            </p:custDataLst>
          </p:nvPr>
        </p:nvSpPr>
        <p:spPr>
          <a:xfrm>
            <a:off x="1300389" y="3370435"/>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真菌：多细胞微生物有核膜细胞壁主要由纤维素和葡聚糖组成</a:t>
            </a:r>
            <a:endParaRPr lang="zh-CN" altLang="en-US">
              <a:solidFill>
                <a:schemeClr val="dk1">
                  <a:lumMod val="80000"/>
                  <a:lumOff val="20000"/>
                </a:schemeClr>
              </a:solidFill>
              <a:latin typeface="+mn-ea"/>
              <a:sym typeface="+mn-ea"/>
            </a:endParaRPr>
          </a:p>
        </p:txBody>
      </p:sp>
      <p:sp>
        <p:nvSpPr>
          <p:cNvPr id="1049290" name="对角圆角矩形 14"/>
          <p:cNvSpPr/>
          <p:nvPr>
            <p:custDataLst>
              <p:tags r:id="rId14"/>
            </p:custDataLst>
          </p:nvPr>
        </p:nvSpPr>
        <p:spPr>
          <a:xfrm>
            <a:off x="6317885" y="3311965"/>
            <a:ext cx="5113102" cy="1245339"/>
          </a:xfrm>
          <a:prstGeom prst="round2DiagRect">
            <a:avLst>
              <a:gd name="adj1" fmla="val 14446"/>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2" name="对角圆角矩形 18"/>
          <p:cNvSpPr/>
          <p:nvPr>
            <p:custDataLst>
              <p:tags r:id="rId15"/>
            </p:custDataLst>
          </p:nvPr>
        </p:nvSpPr>
        <p:spPr>
          <a:xfrm>
            <a:off x="6317885" y="3182817"/>
            <a:ext cx="511750" cy="488321"/>
          </a:xfrm>
          <a:prstGeom prst="round2DiagRect">
            <a:avLst>
              <a:gd name="adj1" fmla="val 26654"/>
              <a:gd name="adj2" fmla="val 0"/>
            </a:avLst>
          </a:prstGeom>
          <a:solidFill>
            <a:schemeClr val="accent5"/>
          </a:solidFill>
          <a:ln>
            <a:noFill/>
          </a:ln>
          <a:effectLst>
            <a:outerShdw blurRad="165100" dist="25400" dir="2700000" sx="102000" sy="102000" algn="tl" rotWithShape="0">
              <a:schemeClr val="accent5">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4" name="直角三角形 19"/>
          <p:cNvSpPr/>
          <p:nvPr>
            <p:custDataLst>
              <p:tags r:id="rId16"/>
            </p:custDataLst>
          </p:nvPr>
        </p:nvSpPr>
        <p:spPr>
          <a:xfrm>
            <a:off x="6829336" y="3183459"/>
            <a:ext cx="77103" cy="128505"/>
          </a:xfrm>
          <a:prstGeom prst="rtTriangle">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296" name="文本框 20"/>
          <p:cNvSpPr txBox="1"/>
          <p:nvPr>
            <p:custDataLst>
              <p:tags r:id="rId17"/>
            </p:custDataLst>
          </p:nvPr>
        </p:nvSpPr>
        <p:spPr>
          <a:xfrm>
            <a:off x="6862748" y="3370435"/>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细菌：繁殖方式为二分裂繁殖速度快</a:t>
            </a:r>
            <a:endParaRPr lang="en-US" altLang="zh-CN">
              <a:solidFill>
                <a:schemeClr val="dk1">
                  <a:lumMod val="80000"/>
                  <a:lumOff val="20000"/>
                </a:schemeClr>
              </a:solidFill>
              <a:latin typeface="+mn-ea"/>
              <a:sym typeface="+mn-ea"/>
            </a:endParaRPr>
          </a:p>
        </p:txBody>
      </p:sp>
      <p:sp>
        <p:nvSpPr>
          <p:cNvPr id="1049298" name="对角圆角矩形 15"/>
          <p:cNvSpPr/>
          <p:nvPr>
            <p:custDataLst>
              <p:tags r:id="rId18"/>
            </p:custDataLst>
          </p:nvPr>
        </p:nvSpPr>
        <p:spPr>
          <a:xfrm>
            <a:off x="754883" y="5004382"/>
            <a:ext cx="5113102" cy="1245339"/>
          </a:xfrm>
          <a:prstGeom prst="round2DiagRect">
            <a:avLst>
              <a:gd name="adj1" fmla="val 16339"/>
              <a:gd name="adj2" fmla="val 1703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0" name="对角圆角矩形 16"/>
          <p:cNvSpPr/>
          <p:nvPr>
            <p:custDataLst>
              <p:tags r:id="rId19"/>
            </p:custDataLst>
          </p:nvPr>
        </p:nvSpPr>
        <p:spPr>
          <a:xfrm>
            <a:off x="754883" y="4874591"/>
            <a:ext cx="511750" cy="48832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2" name="直角三角形 17"/>
          <p:cNvSpPr/>
          <p:nvPr>
            <p:custDataLst>
              <p:tags r:id="rId20"/>
            </p:custDataLst>
          </p:nvPr>
        </p:nvSpPr>
        <p:spPr>
          <a:xfrm>
            <a:off x="1266977" y="4870736"/>
            <a:ext cx="77103" cy="128505"/>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4" name="文本框 27"/>
          <p:cNvSpPr txBox="1"/>
          <p:nvPr>
            <p:custDataLst>
              <p:tags r:id="rId21"/>
            </p:custDataLst>
          </p:nvPr>
        </p:nvSpPr>
        <p:spPr>
          <a:xfrm>
            <a:off x="1300389" y="5062852"/>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细菌：细胞质中包含核糖体可以进行蛋白质合成</a:t>
            </a:r>
            <a:endParaRPr lang="en-US" altLang="zh-CN">
              <a:solidFill>
                <a:schemeClr val="dk1">
                  <a:lumMod val="80000"/>
                  <a:lumOff val="20000"/>
                </a:schemeClr>
              </a:solidFill>
              <a:latin typeface="+mn-ea"/>
              <a:sym typeface="+mn-ea"/>
            </a:endParaRPr>
          </a:p>
        </p:txBody>
      </p:sp>
      <p:sp>
        <p:nvSpPr>
          <p:cNvPr id="1049306" name="对角圆角矩形 22"/>
          <p:cNvSpPr/>
          <p:nvPr>
            <p:custDataLst>
              <p:tags r:id="rId22"/>
            </p:custDataLst>
          </p:nvPr>
        </p:nvSpPr>
        <p:spPr>
          <a:xfrm>
            <a:off x="6317885" y="5004382"/>
            <a:ext cx="5113102" cy="1245339"/>
          </a:xfrm>
          <a:prstGeom prst="round2DiagRect">
            <a:avLst>
              <a:gd name="adj1" fmla="val 13517"/>
              <a:gd name="adj2" fmla="val 16035"/>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08" name="对角圆角矩形 23"/>
          <p:cNvSpPr/>
          <p:nvPr>
            <p:custDataLst>
              <p:tags r:id="rId23"/>
            </p:custDataLst>
          </p:nvPr>
        </p:nvSpPr>
        <p:spPr>
          <a:xfrm>
            <a:off x="6317885" y="4874591"/>
            <a:ext cx="511750" cy="488321"/>
          </a:xfrm>
          <a:prstGeom prst="round2DiagRect">
            <a:avLst>
              <a:gd name="adj1" fmla="val 26654"/>
              <a:gd name="adj2" fmla="val 0"/>
            </a:avLst>
          </a:prstGeom>
          <a:solidFill>
            <a:schemeClr val="accent6"/>
          </a:solidFill>
          <a:ln>
            <a:noFill/>
          </a:ln>
          <a:effectLst>
            <a:outerShdw blurRad="165100" dist="25400" dir="2700000" sx="102000" sy="102000" algn="tl" rotWithShape="0">
              <a:schemeClr val="accent6">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10" name="直角三角形 24"/>
          <p:cNvSpPr/>
          <p:nvPr>
            <p:custDataLst>
              <p:tags r:id="rId24"/>
            </p:custDataLst>
          </p:nvPr>
        </p:nvSpPr>
        <p:spPr>
          <a:xfrm>
            <a:off x="6829336" y="4870736"/>
            <a:ext cx="77103" cy="128505"/>
          </a:xfrm>
          <a:prstGeom prst="rtTriangle">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latin typeface="+mn-ea"/>
            </a:endParaRPr>
          </a:p>
        </p:txBody>
      </p:sp>
      <p:sp>
        <p:nvSpPr>
          <p:cNvPr id="1049312" name="文本框 25"/>
          <p:cNvSpPr txBox="1"/>
          <p:nvPr>
            <p:custDataLst>
              <p:tags r:id="rId25"/>
            </p:custDataLst>
          </p:nvPr>
        </p:nvSpPr>
        <p:spPr>
          <a:xfrm>
            <a:off x="6862748" y="5062852"/>
            <a:ext cx="4368048" cy="1129372"/>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a:solidFill>
                  <a:schemeClr val="dk1">
                    <a:lumMod val="80000"/>
                    <a:lumOff val="20000"/>
                  </a:schemeClr>
                </a:solidFill>
                <a:latin typeface="+mn-ea"/>
                <a:sym typeface="+mn-ea"/>
              </a:rPr>
              <a:t>真菌：繁殖方式为孢子繁殖繁殖速度较慢</a:t>
            </a:r>
            <a:endParaRPr lang="en-US" altLang="zh-CN">
              <a:solidFill>
                <a:schemeClr val="dk1">
                  <a:lumMod val="80000"/>
                  <a:lumOff val="20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58" name="标题 2"/>
          <p:cNvSpPr>
            <a:spLocks noGrp="1"/>
          </p:cNvSpPr>
          <p:nvPr>
            <p:ph type="title" idx="1"/>
          </p:nvPr>
        </p:nvSpPr>
        <p:spPr/>
        <p:txBody>
          <a:bodyPr/>
          <a:lstStyle/>
          <a:p>
            <a:r>
              <a:rPr lang="zh-CN" altLang="en-US"/>
              <a:t>细菌和真菌的繁殖方式</a:t>
            </a:r>
            <a:endParaRPr lang="zh-CN" altLang="en-US"/>
          </a:p>
        </p:txBody>
      </p:sp>
      <p:sp>
        <p:nvSpPr>
          <p:cNvPr id="1049360"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2"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4"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细菌繁殖：通过二分裂的方式进行繁殖速度快数量多</a:t>
            </a:r>
            <a:endParaRPr lang="zh-CN" altLang="en-US" sz="2000" spc="150">
              <a:solidFill>
                <a:schemeClr val="tx1">
                  <a:lumMod val="85000"/>
                  <a:lumOff val="15000"/>
                </a:schemeClr>
              </a:solidFill>
              <a:latin typeface="+mn-ea"/>
              <a:sym typeface="+mn-ea"/>
            </a:endParaRPr>
          </a:p>
        </p:txBody>
      </p:sp>
      <p:sp>
        <p:nvSpPr>
          <p:cNvPr id="1049366"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68"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70"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真菌繁殖：通过产生孢子的方式进行繁殖孢子可以在适宜的环境中萌发成新的个体</a:t>
            </a:r>
            <a:endParaRPr lang="zh-CN" altLang="en-US" sz="2000" spc="150">
              <a:solidFill>
                <a:schemeClr val="tx1">
                  <a:lumMod val="85000"/>
                  <a:lumOff val="15000"/>
                </a:schemeClr>
              </a:solidFill>
              <a:latin typeface="+mn-ea"/>
              <a:sym typeface="+mn-ea"/>
            </a:endParaRPr>
          </a:p>
        </p:txBody>
      </p:sp>
      <p:sp>
        <p:nvSpPr>
          <p:cNvPr id="1049372"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74"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76"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细菌和真菌的繁殖方式不同但都是生物繁殖的重要方式</a:t>
            </a:r>
            <a:endParaRPr lang="zh-CN" altLang="en-US" sz="2000" spc="150">
              <a:solidFill>
                <a:schemeClr val="tx1">
                  <a:lumMod val="85000"/>
                  <a:lumOff val="15000"/>
                </a:schemeClr>
              </a:solidFill>
              <a:latin typeface="+mn-ea"/>
              <a:sym typeface="+mn-ea"/>
            </a:endParaRPr>
          </a:p>
        </p:txBody>
      </p:sp>
      <p:sp>
        <p:nvSpPr>
          <p:cNvPr id="1049378"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80"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382"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细菌和真菌的繁殖方式对生物多样性和生态系统的稳定具有重要意义</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428" name="文本占位符 3"/>
          <p:cNvSpPr>
            <a:spLocks noGrp="1"/>
          </p:cNvSpPr>
          <p:nvPr>
            <p:ph type="body" idx="2"/>
            <p:custDataLst>
              <p:tags r:id="rId2"/>
            </p:custDataLst>
          </p:nvPr>
        </p:nvSpPr>
        <p:spPr/>
        <p:txBody>
          <a:bodyPr/>
          <a:lstStyle/>
          <a:p>
            <a:r>
              <a:rPr lang="zh-CN" altLang="en-US"/>
              <a:t>第 三 章</a:t>
            </a:r>
            <a:endParaRPr lang="zh-CN" altLang="en-US"/>
          </a:p>
        </p:txBody>
      </p:sp>
      <p:sp>
        <p:nvSpPr>
          <p:cNvPr id="1049430" name="标题 4"/>
          <p:cNvSpPr>
            <a:spLocks noGrp="1"/>
          </p:cNvSpPr>
          <p:nvPr>
            <p:ph type="title" idx="1"/>
            <p:custDataLst>
              <p:tags r:id="rId3"/>
            </p:custDataLst>
          </p:nvPr>
        </p:nvSpPr>
        <p:spPr/>
        <p:txBody>
          <a:bodyPr/>
          <a:lstStyle/>
          <a:p>
            <a:r>
              <a:rPr lang="zh-CN" altLang="en-US"/>
              <a:t>细菌和真菌的分布特点</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524" name="标题 2"/>
          <p:cNvSpPr>
            <a:spLocks noGrp="1"/>
          </p:cNvSpPr>
          <p:nvPr>
            <p:ph type="title" idx="1"/>
          </p:nvPr>
        </p:nvSpPr>
        <p:spPr/>
        <p:txBody>
          <a:bodyPr/>
          <a:lstStyle/>
          <a:p>
            <a:r>
              <a:rPr lang="zh-CN" altLang="en-US"/>
              <a:t>细菌在自然界中的分布</a:t>
            </a:r>
            <a:endParaRPr lang="zh-CN" altLang="en-US"/>
          </a:p>
        </p:txBody>
      </p:sp>
      <p:sp>
        <p:nvSpPr>
          <p:cNvPr id="1049526" name="五边形 16"/>
          <p:cNvSpPr/>
          <p:nvPr>
            <p:custDataLst>
              <p:tags r:id="rId2"/>
            </p:custDataLst>
          </p:nvPr>
        </p:nvSpPr>
        <p:spPr>
          <a:xfrm rot="16200000" flipH="1">
            <a:off x="7128912" y="1615857"/>
            <a:ext cx="855618" cy="2489664"/>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28" name="五边形 17"/>
          <p:cNvSpPr/>
          <p:nvPr>
            <p:custDataLst>
              <p:tags r:id="rId3"/>
            </p:custDataLst>
          </p:nvPr>
        </p:nvSpPr>
        <p:spPr>
          <a:xfrm rot="16200000" flipH="1">
            <a:off x="7150060"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0" name="任意多边形 18"/>
          <p:cNvSpPr/>
          <p:nvPr>
            <p:custDataLst>
              <p:tags r:id="rId4"/>
            </p:custDataLst>
          </p:nvPr>
        </p:nvSpPr>
        <p:spPr>
          <a:xfrm>
            <a:off x="6439372"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2" name="任意多边形 19"/>
          <p:cNvSpPr/>
          <p:nvPr>
            <p:custDataLst>
              <p:tags r:id="rId5"/>
            </p:custDataLst>
          </p:nvPr>
        </p:nvSpPr>
        <p:spPr>
          <a:xfrm flipV="1">
            <a:off x="6311846" y="1790165"/>
            <a:ext cx="2489664"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4" name="五边形 2"/>
          <p:cNvSpPr/>
          <p:nvPr>
            <p:custDataLst>
              <p:tags r:id="rId6"/>
            </p:custDataLst>
          </p:nvPr>
        </p:nvSpPr>
        <p:spPr>
          <a:xfrm rot="16200000" flipH="1">
            <a:off x="1424826" y="1616498"/>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6" name="五边形 3"/>
          <p:cNvSpPr/>
          <p:nvPr>
            <p:custDataLst>
              <p:tags r:id="rId7"/>
            </p:custDataLst>
          </p:nvPr>
        </p:nvSpPr>
        <p:spPr>
          <a:xfrm rot="16200000" flipH="1">
            <a:off x="1447255" y="4389398"/>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38" name="任意多边形 4"/>
          <p:cNvSpPr/>
          <p:nvPr>
            <p:custDataLst>
              <p:tags r:id="rId8"/>
            </p:custDataLst>
          </p:nvPr>
        </p:nvSpPr>
        <p:spPr>
          <a:xfrm>
            <a:off x="736567" y="2429720"/>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0" name="任意多边形 5"/>
          <p:cNvSpPr/>
          <p:nvPr>
            <p:custDataLst>
              <p:tags r:id="rId9"/>
            </p:custDataLst>
          </p:nvPr>
        </p:nvSpPr>
        <p:spPr>
          <a:xfrm flipV="1">
            <a:off x="608400" y="179016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567" y="3139126"/>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土壤：细菌在土壤中广泛分布是土壤生态系统的重要组成部分</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54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372" y="3139126"/>
            <a:ext cx="2234071" cy="2012865"/>
          </a:xfrm>
          <a:prstGeom prst="rect">
            <a:avLst/>
          </a:prstGeom>
          <a:noFill/>
          <a:ln>
            <a:noFill/>
          </a:ln>
        </p:spPr>
        <p:txBody>
          <a:bodyPr wrap="square">
            <a:normAutofit lnSpcReduction="20000"/>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空气：细菌在空气中分布较少但在某些特定环境中如医院、实验室等细菌数量较多</a:t>
            </a:r>
            <a:endParaRPr sz="2000" err="1">
              <a:solidFill>
                <a:schemeClr val="tx1">
                  <a:lumMod val="75000"/>
                  <a:lumOff val="25000"/>
                </a:schemeClr>
              </a:solidFill>
              <a:latin typeface="+mn-ea"/>
              <a:ea typeface="+mn-ea"/>
              <a:cs typeface="+mn-ea"/>
              <a:sym typeface="+mn-lt"/>
            </a:endParaRPr>
          </a:p>
        </p:txBody>
      </p:sp>
      <p:sp>
        <p:nvSpPr>
          <p:cNvPr id="1049546" name="五边形 9"/>
          <p:cNvSpPr/>
          <p:nvPr>
            <p:custDataLst>
              <p:tags r:id="rId12"/>
            </p:custDataLst>
          </p:nvPr>
        </p:nvSpPr>
        <p:spPr>
          <a:xfrm rot="16200000" flipH="1">
            <a:off x="4350245" y="1629315"/>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48" name="五边形 10"/>
          <p:cNvSpPr/>
          <p:nvPr>
            <p:custDataLst>
              <p:tags r:id="rId13"/>
            </p:custDataLst>
          </p:nvPr>
        </p:nvSpPr>
        <p:spPr>
          <a:xfrm rot="16200000" flipH="1">
            <a:off x="4372033" y="4402215"/>
            <a:ext cx="813383" cy="2234071"/>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0" name="任意多边形 11"/>
          <p:cNvSpPr/>
          <p:nvPr>
            <p:custDataLst>
              <p:tags r:id="rId14"/>
            </p:custDataLst>
          </p:nvPr>
        </p:nvSpPr>
        <p:spPr>
          <a:xfrm>
            <a:off x="3661346" y="2441896"/>
            <a:ext cx="2234071"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552" name="任意多边形 12"/>
          <p:cNvSpPr/>
          <p:nvPr>
            <p:custDataLst>
              <p:tags r:id="rId15"/>
            </p:custDataLst>
          </p:nvPr>
        </p:nvSpPr>
        <p:spPr>
          <a:xfrm flipV="1">
            <a:off x="3533819" y="1803622"/>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4" name="五边形 23"/>
          <p:cNvSpPr/>
          <p:nvPr>
            <p:custDataLst>
              <p:tags r:id="rId16"/>
            </p:custDataLst>
          </p:nvPr>
        </p:nvSpPr>
        <p:spPr>
          <a:xfrm rot="16200000" flipH="1">
            <a:off x="9906298" y="1654307"/>
            <a:ext cx="855618" cy="2488208"/>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6" name="五边形 24"/>
          <p:cNvSpPr/>
          <p:nvPr>
            <p:custDataLst>
              <p:tags r:id="rId17"/>
            </p:custDataLst>
          </p:nvPr>
        </p:nvSpPr>
        <p:spPr>
          <a:xfrm rot="16200000" flipH="1">
            <a:off x="9928087" y="4425926"/>
            <a:ext cx="813383" cy="2235528"/>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58" name="任意多边形 25"/>
          <p:cNvSpPr/>
          <p:nvPr>
            <p:custDataLst>
              <p:tags r:id="rId18"/>
            </p:custDataLst>
          </p:nvPr>
        </p:nvSpPr>
        <p:spPr>
          <a:xfrm>
            <a:off x="9216758" y="2466888"/>
            <a:ext cx="2235528" cy="3371497"/>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0" name="任意多边形 26"/>
          <p:cNvSpPr/>
          <p:nvPr>
            <p:custDataLst>
              <p:tags r:id="rId19"/>
            </p:custDataLst>
          </p:nvPr>
        </p:nvSpPr>
        <p:spPr>
          <a:xfrm flipV="1">
            <a:off x="9089872" y="1828615"/>
            <a:ext cx="2488208" cy="1196408"/>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56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399" y="3176294"/>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生物体：细菌在生物体内分布广泛包括动物、植物和人体等</a:t>
            </a:r>
            <a:endParaRPr sz="2000" err="1">
              <a:solidFill>
                <a:schemeClr val="tx1">
                  <a:lumMod val="75000"/>
                  <a:lumOff val="25000"/>
                </a:schemeClr>
              </a:solidFill>
              <a:latin typeface="+mn-ea"/>
              <a:ea typeface="+mn-ea"/>
              <a:cs typeface="+mn-ea"/>
              <a:sym typeface="+mn-lt"/>
            </a:endParaRPr>
          </a:p>
        </p:txBody>
      </p:sp>
      <p:sp>
        <p:nvSpPr>
          <p:cNvPr id="1049564"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346" y="3151302"/>
            <a:ext cx="2234071" cy="2012865"/>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水体：细菌在水体中分布广泛包括淡水和海水</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610" name="标题 2"/>
          <p:cNvSpPr>
            <a:spLocks noGrp="1"/>
          </p:cNvSpPr>
          <p:nvPr>
            <p:ph type="title" idx="1"/>
          </p:nvPr>
        </p:nvSpPr>
        <p:spPr/>
        <p:txBody>
          <a:bodyPr/>
          <a:lstStyle/>
          <a:p>
            <a:r>
              <a:rPr lang="zh-CN" altLang="en-US"/>
              <a:t>真菌在自然界中的分布</a:t>
            </a:r>
            <a:endParaRPr lang="zh-CN" altLang="en-US"/>
          </a:p>
        </p:txBody>
      </p:sp>
      <p:sp>
        <p:nvSpPr>
          <p:cNvPr id="1049612"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4"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16"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土壤：真菌在土壤中广泛分布是土壤生态系统的重要组成部分</a:t>
            </a:r>
            <a:endParaRPr lang="zh-CN" altLang="en-US" sz="2000" spc="150">
              <a:solidFill>
                <a:schemeClr val="tx1">
                  <a:lumMod val="85000"/>
                  <a:lumOff val="15000"/>
                </a:schemeClr>
              </a:solidFill>
              <a:latin typeface="+mn-ea"/>
              <a:sym typeface="+mn-ea"/>
            </a:endParaRPr>
          </a:p>
        </p:txBody>
      </p:sp>
      <p:sp>
        <p:nvSpPr>
          <p:cNvPr id="1049618"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0"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2"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植物：真菌与植物共生形成菌根有助于植物吸收水分和养分</a:t>
            </a:r>
            <a:endParaRPr lang="zh-CN" altLang="en-US" sz="2000" spc="150">
              <a:solidFill>
                <a:schemeClr val="tx1">
                  <a:lumMod val="85000"/>
                  <a:lumOff val="15000"/>
                </a:schemeClr>
              </a:solidFill>
              <a:latin typeface="+mn-ea"/>
              <a:sym typeface="+mn-ea"/>
            </a:endParaRPr>
          </a:p>
        </p:txBody>
      </p:sp>
      <p:sp>
        <p:nvSpPr>
          <p:cNvPr id="1049624"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6"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28"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动物：真菌寄生在动物体内引起疾病如脚气病、皮肤病等</a:t>
            </a:r>
            <a:endParaRPr lang="zh-CN" altLang="en-US" sz="2000" spc="150">
              <a:solidFill>
                <a:schemeClr val="tx1">
                  <a:lumMod val="85000"/>
                  <a:lumOff val="15000"/>
                </a:schemeClr>
              </a:solidFill>
              <a:latin typeface="+mn-ea"/>
              <a:sym typeface="+mn-ea"/>
            </a:endParaRPr>
          </a:p>
        </p:txBody>
      </p:sp>
      <p:sp>
        <p:nvSpPr>
          <p:cNvPr id="1049630"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32"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微软雅黑"/>
                <a:ea typeface="+mn-ea"/>
                <a:cs typeface="+mn-cs"/>
              </a:defRPr>
            </a:lvl1pPr>
            <a:lvl2pPr marL="457200" algn="l" defTabSz="914400" rtl="0" eaLnBrk="1" latinLnBrk="0" hangingPunct="1">
              <a:defRPr sz="1800" kern="1200">
                <a:solidFill>
                  <a:srgbClr val="FFFFFF"/>
                </a:solidFill>
                <a:latin typeface="微软雅黑"/>
                <a:ea typeface="+mn-ea"/>
                <a:cs typeface="+mn-cs"/>
              </a:defRPr>
            </a:lvl2pPr>
            <a:lvl3pPr marL="914400" algn="l" defTabSz="914400" rtl="0" eaLnBrk="1" latinLnBrk="0" hangingPunct="1">
              <a:defRPr sz="1800" kern="1200">
                <a:solidFill>
                  <a:srgbClr val="FFFFFF"/>
                </a:solidFill>
                <a:latin typeface="微软雅黑"/>
                <a:ea typeface="+mn-ea"/>
                <a:cs typeface="+mn-cs"/>
              </a:defRPr>
            </a:lvl3pPr>
            <a:lvl4pPr marL="1371600" algn="l" defTabSz="914400" rtl="0" eaLnBrk="1" latinLnBrk="0" hangingPunct="1">
              <a:defRPr sz="1800" kern="1200">
                <a:solidFill>
                  <a:srgbClr val="FFFFFF"/>
                </a:solidFill>
                <a:latin typeface="微软雅黑"/>
                <a:ea typeface="+mn-ea"/>
                <a:cs typeface="+mn-cs"/>
              </a:defRPr>
            </a:lvl4pPr>
            <a:lvl5pPr marL="1828800" algn="l" defTabSz="914400" rtl="0" eaLnBrk="1" latinLnBrk="0" hangingPunct="1">
              <a:defRPr sz="1800" kern="1200">
                <a:solidFill>
                  <a:srgbClr val="FFFFFF"/>
                </a:solidFill>
                <a:latin typeface="微软雅黑"/>
                <a:ea typeface="+mn-ea"/>
                <a:cs typeface="+mn-cs"/>
              </a:defRPr>
            </a:lvl5pPr>
            <a:lvl6pPr marL="2286000" algn="l" defTabSz="914400" rtl="0" eaLnBrk="1" latinLnBrk="0" hangingPunct="1">
              <a:defRPr sz="1800" kern="1200">
                <a:solidFill>
                  <a:srgbClr val="FFFFFF"/>
                </a:solidFill>
                <a:latin typeface="微软雅黑"/>
                <a:ea typeface="+mn-ea"/>
                <a:cs typeface="+mn-cs"/>
              </a:defRPr>
            </a:lvl6pPr>
            <a:lvl7pPr marL="2743200" algn="l" defTabSz="914400" rtl="0" eaLnBrk="1" latinLnBrk="0" hangingPunct="1">
              <a:defRPr sz="1800" kern="1200">
                <a:solidFill>
                  <a:srgbClr val="FFFFFF"/>
                </a:solidFill>
                <a:latin typeface="微软雅黑"/>
                <a:ea typeface="+mn-ea"/>
                <a:cs typeface="+mn-cs"/>
              </a:defRPr>
            </a:lvl7pPr>
            <a:lvl8pPr marL="3200400" algn="l" defTabSz="914400" rtl="0" eaLnBrk="1" latinLnBrk="0" hangingPunct="1">
              <a:defRPr sz="1800" kern="1200">
                <a:solidFill>
                  <a:srgbClr val="FFFFFF"/>
                </a:solidFill>
                <a:latin typeface="微软雅黑"/>
                <a:ea typeface="+mn-ea"/>
                <a:cs typeface="+mn-cs"/>
              </a:defRPr>
            </a:lvl8pPr>
            <a:lvl9pPr marL="3657600" algn="l" defTabSz="914400" rtl="0" eaLnBrk="1" latinLnBrk="0" hangingPunct="1">
              <a:defRPr sz="1800" kern="1200">
                <a:solidFill>
                  <a:srgbClr val="FFFFFF"/>
                </a:solidFill>
                <a:latin typeface="微软雅黑"/>
                <a:ea typeface="+mn-ea"/>
                <a:cs typeface="+mn-cs"/>
              </a:defRPr>
            </a:lvl9pPr>
          </a:lstStyle>
          <a:p>
            <a:pPr algn="ctr"/>
            <a:endParaRPr lang="zh-CN" altLang="en-US"/>
          </a:p>
        </p:txBody>
      </p:sp>
      <p:sp>
        <p:nvSpPr>
          <p:cNvPr id="1049634"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空气：真菌孢子可以在空气中传播引起呼吸道感染等疾病</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80" name="标题 2"/>
          <p:cNvSpPr>
            <a:spLocks noGrp="1"/>
          </p:cNvSpPr>
          <p:nvPr>
            <p:ph type="title" idx="1"/>
          </p:nvPr>
        </p:nvSpPr>
        <p:spPr/>
        <p:txBody>
          <a:bodyPr/>
          <a:lstStyle/>
          <a:p>
            <a:r>
              <a:rPr lang="zh-CN" altLang="en-US"/>
              <a:t>细菌和真菌在人体中的分布</a:t>
            </a:r>
            <a:endParaRPr lang="zh-CN" altLang="en-US"/>
          </a:p>
        </p:txBody>
      </p:sp>
      <p:sp>
        <p:nvSpPr>
          <p:cNvPr id="1049682" name="矩形 31"/>
          <p:cNvSpPr/>
          <p:nvPr>
            <p:custDataLst>
              <p:tags r:id="rId2"/>
            </p:custDataLst>
          </p:nvPr>
        </p:nvSpPr>
        <p:spPr>
          <a:xfrm>
            <a:off x="3844518" y="1490400"/>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皮肤：皮肤表面和毛孔中存在大量细菌和真菌</a:t>
            </a:r>
            <a:endParaRPr lang="zh-CN" altLang="en-US" sz="1200" spc="150">
              <a:solidFill>
                <a:schemeClr val="tx1">
                  <a:lumMod val="65000"/>
                  <a:lumOff val="35000"/>
                </a:schemeClr>
              </a:solidFill>
              <a:latin typeface="+mn-ea"/>
              <a:sym typeface="+mn-ea"/>
            </a:endParaRPr>
          </a:p>
        </p:txBody>
      </p:sp>
      <p:sp>
        <p:nvSpPr>
          <p:cNvPr id="1049684" name="矩形 4"/>
          <p:cNvSpPr/>
          <p:nvPr>
            <p:custDataLst>
              <p:tags r:id="rId3"/>
            </p:custDataLst>
          </p:nvPr>
        </p:nvSpPr>
        <p:spPr>
          <a:xfrm>
            <a:off x="3844518" y="2303526"/>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肠道：肠道内含有大量细菌包括益生菌和致病菌</a:t>
            </a:r>
            <a:endParaRPr lang="zh-CN" altLang="en-US" sz="1200" spc="150">
              <a:solidFill>
                <a:schemeClr val="tx1">
                  <a:lumMod val="65000"/>
                  <a:lumOff val="35000"/>
                </a:schemeClr>
              </a:solidFill>
              <a:latin typeface="+mn-ea"/>
              <a:sym typeface="+mn-ea"/>
            </a:endParaRPr>
          </a:p>
        </p:txBody>
      </p:sp>
      <p:sp>
        <p:nvSpPr>
          <p:cNvPr id="1049686" name="矩形 5"/>
          <p:cNvSpPr/>
          <p:nvPr>
            <p:custDataLst>
              <p:tags r:id="rId4"/>
            </p:custDataLst>
          </p:nvPr>
        </p:nvSpPr>
        <p:spPr>
          <a:xfrm>
            <a:off x="3844518" y="3116653"/>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呼吸道：呼吸道中存在多种细菌和真菌如肺炎球菌、流感嗜血杆菌等</a:t>
            </a:r>
            <a:endParaRPr lang="zh-CN" altLang="en-US" sz="1200" spc="150">
              <a:solidFill>
                <a:schemeClr val="tx1">
                  <a:lumMod val="65000"/>
                  <a:lumOff val="35000"/>
                </a:schemeClr>
              </a:solidFill>
              <a:latin typeface="+mn-ea"/>
              <a:sym typeface="+mn-ea"/>
            </a:endParaRPr>
          </a:p>
        </p:txBody>
      </p:sp>
      <p:sp>
        <p:nvSpPr>
          <p:cNvPr id="1049688" name="矩形 7"/>
          <p:cNvSpPr/>
          <p:nvPr>
            <p:custDataLst>
              <p:tags r:id="rId5"/>
            </p:custDataLst>
          </p:nvPr>
        </p:nvSpPr>
        <p:spPr>
          <a:xfrm>
            <a:off x="3844518" y="3929779"/>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生殖道：生殖道中存在多种细菌和真菌如阴道炎、尿道炎等</a:t>
            </a:r>
            <a:endParaRPr lang="zh-CN" altLang="en-US" sz="1200" spc="150">
              <a:solidFill>
                <a:schemeClr val="tx1">
                  <a:lumMod val="65000"/>
                  <a:lumOff val="35000"/>
                </a:schemeClr>
              </a:solidFill>
              <a:latin typeface="+mn-ea"/>
              <a:sym typeface="+mn-ea"/>
            </a:endParaRPr>
          </a:p>
        </p:txBody>
      </p:sp>
      <p:sp>
        <p:nvSpPr>
          <p:cNvPr id="1049690" name="矩形 3"/>
          <p:cNvSpPr/>
          <p:nvPr>
            <p:custDataLst>
              <p:tags r:id="rId6"/>
            </p:custDataLst>
          </p:nvPr>
        </p:nvSpPr>
        <p:spPr>
          <a:xfrm>
            <a:off x="3844518" y="4742905"/>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口腔：口腔中存在多种细菌和真菌如牙菌斑、口腔念珠菌等</a:t>
            </a:r>
            <a:endParaRPr lang="zh-CN" altLang="en-US" sz="1200" spc="150">
              <a:solidFill>
                <a:schemeClr val="tx1">
                  <a:lumMod val="65000"/>
                  <a:lumOff val="35000"/>
                </a:schemeClr>
              </a:solidFill>
              <a:latin typeface="+mn-ea"/>
              <a:sym typeface="+mn-ea"/>
            </a:endParaRPr>
          </a:p>
        </p:txBody>
      </p:sp>
      <p:sp>
        <p:nvSpPr>
          <p:cNvPr id="1049692" name="矩形 6"/>
          <p:cNvSpPr/>
          <p:nvPr>
            <p:custDataLst>
              <p:tags r:id="rId7"/>
            </p:custDataLst>
          </p:nvPr>
        </p:nvSpPr>
        <p:spPr>
          <a:xfrm>
            <a:off x="3844518" y="5556032"/>
            <a:ext cx="4497625" cy="693568"/>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血液：血液中存在少量细菌和真菌如败血症、真菌性心内膜炎等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https://d.book118.com/538055132130006033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添加文本内容。"/>
  <p:tag name="KSO_WM_UNIT_SUBTYPE" val="a"/>
  <p:tag name="KSO_WM_UNIT_TYPE" val="f"/>
  <p:tag name="KSO_WM_UNIT_VALUE" val="60"/>
</p:tagLst>
</file>

<file path=ppt/tags/tag1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第 一 章"/>
  <p:tag name="KSO_WM_UNIT_TYPE" val="e"/>
  <p:tag name="KSO_WM_UNIT_VALUE" val="6"/>
</p:tagLst>
</file>

<file path=ppt/tags/tag2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YPE" val="h_a"/>
  <p:tag name="KSO_WM_UNIT_VALUE" val="10"/>
</p:tagLst>
</file>

<file path=ppt/tags/tag4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2"/>
  <p:tag name="KSO_WM_UNIT_INDEX" val="2"/>
  <p:tag name="KSO_WM_UNIT_LAYERLEVEL" val="1"/>
  <p:tag name="KSO_WM_UNIT_TYPE" val="i"/>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2"/>
  <p:tag name="KSO_WM_UNIT_INDEX" val="2"/>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 name="KSO_WM_UNIT_VALUE" val="60"/>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7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YPE" val="b"/>
  <p:tag name="KSO_WM_UNIT_VALUE" val="17"/>
</p:tagLst>
</file>

<file path=ppt/tags/tag71.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9.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8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_0**"/>
  <p:tag name="KSO_WM_UNIT_LAYERLEVEL" val="1"/>
</p:tagLst>
</file>

<file path=ppt/tags/tag90.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1.xml><?xml version="1.0" encoding="utf-8"?>
<p:tagLst xmlns:p="http://schemas.openxmlformats.org/presentationml/2006/main">
  <p:tag name="KSO_WM_BEAUTIFY_FLAG" val="#wm#"/>
  <p:tag name="KSO_WM_TAG_VERSION" val="1.0"/>
  <p:tag name="KSO_WM_TEMPLATE_CATEGORY" val="custom"/>
  <p:tag name="KSO_WM_TEMPLATE_COLOR_TYPE" val="1"/>
  <p:tag name="KSO_WM_TEMPLATE_INDEX" val="20205081"/>
  <p:tag name="KSO_WM_TEMPLATE_MASTER_TYPE" val="0"/>
  <p:tag name="KSO_WM_TEMPLATE_SUBCATEGORY" val="19"/>
  <p:tag name="KSO_WM_TEMPLATE_THUMBS_INDEX" val="1、4、7、12、13、14、15、16、17、18、20、24、25、28、33、36、40、43、44"/>
  <p:tag name="KSO_WM_UNIT_SHOW_EDIT_AREA_INDICATION" val="1"/>
</p:tagLst>
</file>

<file path=ppt/tags/tag9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93.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9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95.xml><?xml version="1.0" encoding="utf-8"?>
<p:tagLst xmlns:p="http://schemas.openxmlformats.org/presentationml/2006/main">
  <p:tag name="KSO_WM_BEAUTIFY_FLAG" val="#wm#"/>
  <p:tag name="KSO_WM_SLIDE_CONTENT_AREA" val="{&quot;left&quot;:&quot;74.4&quot;,&quot;top&quot;:&quot;58.35&quot;,&quot;width&quot;:&quot;660.35&quot;,&quot;height&quot;:&quot;315&quot;}"/>
  <p:tag name="KSO_WM_SLIDE_ID" val="custom20230914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 name="KSO_WM_TEMPLATE_THUMBS_INDEX" val="1、9"/>
</p:tagLst>
</file>

<file path=ppt/tags/tag9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9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30000001192092896,&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1"/>
  <p:tag name="KSO_WM_UNIT_INDEX" val="1_1"/>
  <p:tag name="KSO_WM_UNIT_LAYERLEVEL" val="1_1"/>
  <p:tag name="KSO_WM_UNIT_TYPE" val="l_i"/>
</p:tagLst>
</file>

<file path=ppt/tags/tag9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10000000149011612,&quot;transparency&quot;:1},{&quot;brightness&quot;:0,&quot;colorType&quot;:1,&quot;foreColorIndex&quot;:5,&quot;pos&quot;:1,&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i*1_2"/>
  <p:tag name="KSO_WM_UNIT_INDEX" val="1_2"/>
  <p:tag name="KSO_WM_UNIT_LAYERLEVEL" val="1_1"/>
  <p:tag name="KSO_WM_UNIT_TYPE" val="l_i"/>
</p:tagLst>
</file>

<file path=ppt/tags/tag10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1"/>
  <p:tag name="KSO_WM_UNIT_INDEX" val="1_1_1"/>
  <p:tag name="KSO_WM_UNIT_LAYERLEVEL" val="1_1_1"/>
  <p:tag name="KSO_WM_UNIT_TYPE" val="l_h_i"/>
</p:tagLst>
</file>

<file path=ppt/tags/tag10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3"/>
  <p:tag name="KSO_WM_UNIT_INDEX" val="1_1_3"/>
  <p:tag name="KSO_WM_UNIT_LAYERLEVEL" val="1_1_1"/>
  <p:tag name="KSO_WM_UNIT_TYPE" val="l_h_i"/>
</p:tagLst>
</file>

<file path=ppt/tags/tag10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1_2"/>
  <p:tag name="KSO_WM_UNIT_INDEX" val="1_1_2"/>
  <p:tag name="KSO_WM_UNIT_LAYERLEVEL" val="1_1_1"/>
  <p:tag name="KSO_WM_UNIT_PRESET_TEXT" val="01"/>
  <p:tag name="KSO_WM_UNIT_SUBTYPE" val="d"/>
  <p:tag name="KSO_WM_UNIT_TYPE" val="l_h_i"/>
</p:tagLst>
</file>

<file path=ppt/tags/tag1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1"/>
  <p:tag name="KSO_WM_UNIT_INDEX" val="1_2_1"/>
  <p:tag name="KSO_WM_UNIT_LAYERLEVEL" val="1_1_1"/>
  <p:tag name="KSO_WM_UNIT_TYPE" val="l_h_i"/>
</p:tagLst>
</file>

<file path=ppt/tags/tag1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3"/>
  <p:tag name="KSO_WM_UNIT_INDEX" val="1_2_3"/>
  <p:tag name="KSO_WM_UNIT_LAYERLEVEL" val="1_1_1"/>
  <p:tag name="KSO_WM_UNIT_TYPE" val="l_h_i"/>
</p:tagLst>
</file>

<file path=ppt/tags/tag1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2_2"/>
  <p:tag name="KSO_WM_UNIT_INDEX" val="1_2_2"/>
  <p:tag name="KSO_WM_UNIT_LAYERLEVEL" val="1_1_1"/>
  <p:tag name="KSO_WM_UNIT_PRESET_TEXT" val="02"/>
  <p:tag name="KSO_WM_UNIT_SUBTYPE" val="d"/>
  <p:tag name="KSO_WM_UNIT_TYPE" val="l_h_i"/>
</p:tagLst>
</file>

<file path=ppt/tags/tag1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0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1"/>
  <p:tag name="KSO_WM_UNIT_INDEX" val="1_5_1"/>
  <p:tag name="KSO_WM_UNIT_LAYERLEVEL" val="1_1_1"/>
  <p:tag name="KSO_WM_UNIT_TYPE" val="l_h_i"/>
</p:tagLst>
</file>

<file path=ppt/tags/tag1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3"/>
  <p:tag name="KSO_WM_UNIT_INDEX" val="1_5_3"/>
  <p:tag name="KSO_WM_UNIT_LAYERLEVEL" val="1_1_1"/>
  <p:tag name="KSO_WM_UNIT_TYPE" val="l_h_i"/>
</p:tagLst>
</file>

<file path=ppt/tags/tag1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5_2"/>
  <p:tag name="KSO_WM_UNIT_INDEX" val="1_5_2"/>
  <p:tag name="KSO_WM_UNIT_LAYERLEVEL" val="1_1_1"/>
  <p:tag name="KSO_WM_UNIT_PRESET_TEXT" val="05"/>
  <p:tag name="KSO_WM_UNIT_SUBTYPE" val="d"/>
  <p:tag name="KSO_WM_UNIT_TYPE" val="l_h_i"/>
</p:tagLst>
</file>

<file path=ppt/tags/tag1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1"/>
  <p:tag name="KSO_WM_UNIT_INDEX" val="1_3_1"/>
  <p:tag name="KSO_WM_UNIT_LAYERLEVEL" val="1_1_1"/>
  <p:tag name="KSO_WM_UNIT_TYPE" val="l_h_i"/>
</p:tagLst>
</file>

<file path=ppt/tags/tag11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3"/>
  <p:tag name="KSO_WM_UNIT_INDEX" val="1_3_3"/>
  <p:tag name="KSO_WM_UNIT_LAYERLEVEL" val="1_1_1"/>
  <p:tag name="KSO_WM_UNIT_TYPE" val="l_h_i"/>
</p:tagLst>
</file>

<file path=ppt/tags/tag11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3_2"/>
  <p:tag name="KSO_WM_UNIT_INDEX" val="1_3_2"/>
  <p:tag name="KSO_WM_UNIT_LAYERLEVEL" val="1_1_1"/>
  <p:tag name="KSO_WM_UNIT_PRESET_TEXT" val="03"/>
  <p:tag name="KSO_WM_UNIT_SUBTYPE" val="d"/>
  <p:tag name="KSO_WM_UNIT_TYPE" val="l_h_i"/>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1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850000023841857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1"/>
  <p:tag name="KSO_WM_UNIT_INDEX" val="1_4_1"/>
  <p:tag name="KSO_WM_UNIT_LAYERLEVEL" val="1_1_1"/>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4000000059604645,&quot;colorType&quot;:1,&quot;foreColorIndex&quot;:5,&quot;transparency&quot;:0.5},&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3"/>
  <p:tag name="KSO_WM_UNIT_INDEX" val="1_4_3"/>
  <p:tag name="KSO_WM_UNIT_LAYERLEVEL" val="1_1_1"/>
  <p:tag name="KSO_WM_UNIT_TYPE" val="l_h_i"/>
</p:tagLst>
</file>

<file path=ppt/tags/tag1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30000001192092896,&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4,&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i*1_4_2"/>
  <p:tag name="KSO_WM_UNIT_INDEX" val="1_4_2"/>
  <p:tag name="KSO_WM_UNIT_LAYERLEVEL" val="1_1_1"/>
  <p:tag name="KSO_WM_UNIT_PRESET_TEXT" val="04"/>
  <p:tag name="KSO_WM_UNIT_SUBTYPE" val="d"/>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GROUP_CODE" val="l1-1"/>
  <p:tag name="KSO_WM_DIAGRAM_MAX_ITEMCNT" val="6"/>
  <p:tag name="KSO_WM_DIAGRAM_MIN_ITEMCNT" val="2"/>
  <p:tag name="KSO_WM_DIAGRAM_VERSION" val="3"/>
  <p:tag name="KSO_WM_DIAGRAM_VIRTUALLY_FRAME" val="{&quot;height&quot;:564,&quot;width&quot;:608.6999999999999}"/>
  <p:tag name="KSO_WM_TAG_VERSION" val="1.0"/>
  <p:tag name="KSO_WM_TEMPLATE_CATEGORY" val="custom"/>
  <p:tag name="KSO_WM_TEMPLATE_INDEX" val="20230914"/>
  <p:tag name="KSO_WM_UNIT_COMPATIBLE" val="0"/>
  <p:tag name="KSO_WM_UNIT_DIAGRAM_ISNUMVISUAL" val="0"/>
  <p:tag name="KSO_WM_UNIT_DIAGRAM_ISREFERUNIT" val="0"/>
  <p:tag name="KSO_WM_UNIT_HIGHLIGHT" val="0"/>
  <p:tag name="KSO_WM_UNIT_ID" val="custom20230914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YPE" val="l_h_a"/>
</p:tagLst>
</file>

<file path=ppt/tags/tag120.xml><?xml version="1.0" encoding="utf-8"?>
<p:tagLst xmlns:p="http://schemas.openxmlformats.org/presentationml/2006/main">
  <p:tag name="KSO_WM_BEAUTIFY_FLAG" val="#wm#"/>
  <p:tag name="KSO_WM_DIAGRAM_GROUP_CODE" val="l1-1"/>
  <p:tag name="KSO_WM_SLIDE_DIAGTYPE" val="l"/>
  <p:tag name="KSO_WM_SLIDE_ID" val="custom20230914_5"/>
  <p:tag name="KSO_WM_SLIDE_INDEX" val="5"/>
  <p:tag name="KSO_WM_SLIDE_ITEM_CNT" val="5"/>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1.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一 章"/>
  <p:tag name="KSO_WM_UNIT_TYPE" val="e"/>
  <p:tag name="KSO_WM_UNIT_VALUE" val="6"/>
</p:tagLst>
</file>

<file path=ppt/tags/tag122.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3.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4.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二 章"/>
  <p:tag name="KSO_WM_UNIT_TYPE" val="e"/>
  <p:tag name="KSO_WM_UNIT_VALUE" val="6"/>
</p:tagLst>
</file>

<file path=ppt/tags/tag125.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126.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12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2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2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3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3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3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3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4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4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4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4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4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49.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51.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5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YPE" val="l_h_i"/>
</p:tagLst>
</file>

<file path=ppt/tags/tag15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3"/>
  <p:tag name="KSO_WM_UNIT_INDEX" val="1_3_3"/>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3*l_h_i*1_3_1"/>
  <p:tag name="KSO_WM_UNIT_INDEX" val="1_3_1"/>
  <p:tag name="KSO_WM_UNIT_LAYERLEVEL" val="1_1_1"/>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3"/>
  <p:tag name="KSO_WM_UNIT_INDEX" val="1_1_3"/>
  <p:tag name="KSO_WM_UNIT_LAYERLEVEL" val="1_1_1"/>
  <p:tag name="KSO_WM_UNIT_TYPE" val="l_h_i"/>
</p:tagLst>
</file>

<file path=ppt/tags/tag162.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3*l_h_i*1_1_1"/>
  <p:tag name="KSO_WM_UNIT_INDEX" val="1_1_1"/>
  <p:tag name="KSO_WM_UNIT_LAYERLEVEL" val="1_1_1"/>
  <p:tag name="KSO_WM_UNIT_TYPE" val="l_h_i"/>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3"/>
  <p:tag name="KSO_WM_UNIT_INDEX" val="1_2_3"/>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3*l_h_i*1_2_1"/>
  <p:tag name="KSO_WM_UNIT_INDEX" val="1_2_1"/>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3"/>
  <p:tag name="KSO_WM_UNIT_INDEX" val="1_4_3"/>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3*l_h_i*1_4_1"/>
  <p:tag name="KSO_WM_UNIT_INDEX" val="1_4_1"/>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1_2"/>
  <p:tag name="KSO_WM_UNIT_INDEX" val="1_1_2"/>
  <p:tag name="KSO_WM_UNIT_LAYERLEVEL" val="1_1_1"/>
  <p:tag name="KSO_WM_UNIT_TYPE" val="l_h_i"/>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3"/>
  <p:tag name="KSO_WM_UNIT_INDEX" val="1_1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HIGHLIGHT" val="0"/>
  <p:tag name="KSO_WM_UNIT_ID" val="diagram20231301_5*l_h_i*1_1_1"/>
  <p:tag name="KSO_WM_UNIT_INDEX" val="1_1_1"/>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4_2"/>
  <p:tag name="KSO_WM_UNIT_INDEX" val="1_4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3"/>
  <p:tag name="KSO_WM_UNIT_INDEX" val="1_4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HIGHLIGHT" val="0"/>
  <p:tag name="KSO_WM_UNIT_ID" val="diagram20231301_5*l_h_i*1_4_1"/>
  <p:tag name="KSO_WM_UNIT_INDEX" val="1_4_1"/>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2_2"/>
  <p:tag name="KSO_WM_UNIT_INDEX" val="1_2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3"/>
  <p:tag name="KSO_WM_UNIT_INDEX" val="1_2_3"/>
  <p:tag name="KSO_WM_UNIT_LAYERLEVEL" val="1_1_1"/>
  <p:tag name="KSO_WM_UNIT_TYPE" val="l_h_i"/>
</p:tagLst>
</file>

<file path=ppt/tags/tag182.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HIGHLIGHT" val="0"/>
  <p:tag name="KSO_WM_UNIT_ID" val="diagram20231301_5*l_h_i*1_2_1"/>
  <p:tag name="KSO_WM_UNIT_INDEX" val="1_2_1"/>
  <p:tag name="KSO_WM_UNIT_LAYERLEVEL" val="1_1_1"/>
  <p:tag name="KSO_WM_UNIT_TYPE" val="l_h_i"/>
</p:tagLst>
</file>

<file path=ppt/tags/tag1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5_2"/>
  <p:tag name="KSO_WM_UNIT_INDEX" val="1_5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quot;type&quot;:1},&quot;glow&quot;:{&quot;colorType&quot;:0},&quot;line&quot;:{&quot;type&quot;:0},&quot;shadow&quot;:{&quot;brightness&quot;:0,&quot;colorType&quot;:1,&quot;foreColorIndex&quot;:9,&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3"/>
  <p:tag name="KSO_WM_UNIT_INDEX" val="1_5_3"/>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solid&quot;:{&quot;brightness&quot;:-0.25,&quot;colorType&quot;:1,&quot;foreColorIndex&quot;:9,&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9"/>
  <p:tag name="KSO_WM_UNIT_HIGHLIGHT" val="0"/>
  <p:tag name="KSO_WM_UNIT_ID" val="diagram20231301_5*l_h_i*1_5_1"/>
  <p:tag name="KSO_WM_UNIT_INDEX" val="1_5_1"/>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5_1"/>
  <p:tag name="KSO_WM_UNIT_INDEX" val="1_5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8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3"/>
  <p:tag name="KSO_WM_UNIT_INDEX" val="1_3_3"/>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HIGHLIGHT" val="0"/>
  <p:tag name="KSO_WM_UNIT_ID" val="diagram20231301_5*l_h_i*1_3_1"/>
  <p:tag name="KSO_WM_UNIT_INDEX" val="1_3_1"/>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i*1_6_2"/>
  <p:tag name="KSO_WM_UNIT_INDEX" val="1_6_2"/>
  <p:tag name="KSO_WM_UNIT_LAYERLEVEL" val="1_1_1"/>
  <p:tag name="KSO_WM_UNIT_TYPE" val="l_h_i"/>
</p:tagLst>
</file>

<file path=ppt/tags/tag193.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quot;colorType&quot;:1,&quot;foreColorIndex&quot;:10,&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3"/>
  <p:tag name="KSO_WM_UNIT_INDEX" val="1_6_3"/>
  <p:tag name="KSO_WM_UNIT_LAYERLEVEL" val="1_1_1"/>
  <p:tag name="KSO_WM_UNIT_TYPE" val="l_h_i"/>
</p:tagLst>
</file>

<file path=ppt/tags/tag194.xml><?xml version="1.0" encoding="utf-8"?>
<p:tagLst xmlns:p="http://schemas.openxmlformats.org/presentationml/2006/main">
  <p:tag name="KSO_WM_BEAUTIFY_FLAG" val="#wm#"/>
  <p:tag name="KSO_WM_DIAGRAM_COLOR_MATCH_VALUE" val="{&quot;shape&quot;:{&quot;fill&quot;:{&quot;solid&quot;:{&quot;brightness&quot;:-0.25,&quot;colorType&quot;:1,&quot;foreColorIndex&quot;:10,&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10"/>
  <p:tag name="KSO_WM_UNIT_HIGHLIGHT" val="0"/>
  <p:tag name="KSO_WM_UNIT_ID" val="diagram20231301_5*l_h_i*1_6_1"/>
  <p:tag name="KSO_WM_UNIT_INDEX" val="1_6_1"/>
  <p:tag name="KSO_WM_UNIT_LAYERLEVEL" val="1_1_1"/>
  <p:tag name="KSO_WM_UNIT_TYPE" val="l_h_i"/>
</p:tagLst>
</file>

<file path=ppt/tags/tag19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5*l_h_f*1_6_1"/>
  <p:tag name="KSO_WM_UNIT_INDEX" val="1_6_1"/>
  <p:tag name="KSO_WM_UNIT_LAYERLEVEL" val="1_1_1"/>
  <p:tag name="KSO_WM_UNIT_NOCLEAR" val="0"/>
  <p:tag name="KSO_WM_UNIT_PRESET_TEXT" val="此输入你的智能图形项正文，文字是您思想的提炼，请尽量言简意赅的阐述观点"/>
  <p:tag name="KSO_WM_UNIT_SUBTYPE" val="a"/>
  <p:tag name="KSO_WM_UNIT_TYPE" val="l_h_f"/>
</p:tagLst>
</file>

<file path=ppt/tags/tag19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19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1"/>
  <p:tag name="KSO_WM_UNIT_CONTENT_GROUP_TYPE" val="contentchip"/>
  <p:tag name="KSO_WM_UNIT_DIAGRAM_ISNUMVISUAL" val="0"/>
  <p:tag name="KSO_WM_UNIT_DIAGRAM_ISREFERUNIT" val="0"/>
  <p:tag name="KSO_WM_UNIT_HIGHLIGHT" val="0"/>
  <p:tag name="KSO_WM_UNIT_ID" val="custom20230914_7*e*1"/>
  <p:tag name="KSO_WM_UNIT_INDEX" val="1"/>
  <p:tag name="KSO_WM_UNIT_LAYERLEVEL" val="1"/>
  <p:tag name="KSO_WM_UNIT_NOCLEAR" val="0"/>
  <p:tag name="KSO_WM_UNIT_PRESET_TEXT" val="第 三 章"/>
  <p:tag name="KSO_WM_UNIT_TYPE" val="e"/>
  <p:tag name="KSO_WM_UNIT_VALUE" val="6"/>
</p:tagLst>
</file>

<file path=ppt/tags/tag209.xml><?xml version="1.0" encoding="utf-8"?>
<p:tagLst xmlns:p="http://schemas.openxmlformats.org/presentationml/2006/main">
  <p:tag name="KSO_WM_BEAUTIFY_FLAG" val="#wm#"/>
  <p:tag name="KSO_WM_TAG_VERSION" val="1.0"/>
  <p:tag name="KSO_WM_TEMPLATE_CATEGORY" val="custom"/>
  <p:tag name="KSO_WM_TEMPLATE_INDEX" val="20230914"/>
  <p:tag name="KSO_WM_UNIT_COMPATIBLE" val="0"/>
  <p:tag name="KSO_WM_UNIT_CONTENT_GROUP_TYPE" val="contentchip"/>
  <p:tag name="KSO_WM_UNIT_DIAGRAM_ISNUMVISUAL" val="0"/>
  <p:tag name="KSO_WM_UNIT_DIAGRAM_ISREFERUNIT" val="0"/>
  <p:tag name="KSO_WM_UNIT_HIGHLIGHT" val="0"/>
  <p:tag name="KSO_WM_UNIT_ID" val="custom20230914_7*a*1"/>
  <p:tag name="KSO_WM_UNIT_INDEX" val="1"/>
  <p:tag name="KSO_WM_UNIT_ISCONTENTSTITLE" val="0"/>
  <p:tag name="KSO_WM_UNIT_ISNUMDGMTITLE" val="0"/>
  <p:tag name="KSO_WM_UNIT_LAYERLEVEL" val="1"/>
  <p:tag name="KSO_WM_UNIT_NOCLEAR" val="0"/>
  <p:tag name="KSO_WM_UNIT_PRESET_TEXT" val="单击添加章节标题"/>
  <p:tag name="KSO_WM_UNIT_TYPE" val="a"/>
  <p:tag name="KSO_WM_UNIT_VALUE" val="10"/>
</p:tagLst>
</file>

<file path=ppt/tags/tag210.xml><?xml version="1.0" encoding="utf-8"?>
<p:tagLst xmlns:p="http://schemas.openxmlformats.org/presentationml/2006/main">
  <p:tag name="KSO_WM_BEAUTIFY_FLAG" val="#wm#"/>
  <p:tag name="KSO_WM_SLIDE_CONTENT_AREA" val="{&quot;left&quot;:&quot;168.45&quot;,&quot;top&quot;:&quot;91.9&quot;,&quot;width&quot;:&quot;660.35&quot;,&quot;height&quot;:&quot;315&quot;}"/>
  <p:tag name="KSO_WM_SLIDE_ID" val="custom20230914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914"/>
  <p:tag name="KSO_WM_TEMPLATE_MASTER_TYPE" val="0"/>
  <p:tag name="KSO_WM_TEMPLATE_SUBCATEGORY" val="29"/>
</p:tagLst>
</file>

<file path=ppt/tags/tag21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2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22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228.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2.85406494140625,&quot;width&quot;:863.6500854492188}"/>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23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3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5_1"/>
  <p:tag name="KSO_WM_UNIT_INDEX" val="1_5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5*l_h_f*1_6_1"/>
  <p:tag name="KSO_WM_UNIT_INDEX" val="1_6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9.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91">
      <a:dk1>
        <a:sysClr val="windowText" lastClr="000000"/>
      </a:dk1>
      <a:lt1>
        <a:sysClr val="window" lastClr="FFFFFF"/>
      </a:lt1>
      <a:dk2>
        <a:srgbClr val="571D11"/>
      </a:dk2>
      <a:lt2>
        <a:srgbClr val="FCF2F0"/>
      </a:lt2>
      <a:accent1>
        <a:srgbClr val="E8898D"/>
      </a:accent1>
      <a:accent2>
        <a:srgbClr val="96C9F4"/>
      </a:accent2>
      <a:accent3>
        <a:srgbClr val="C9DF81"/>
      </a:accent3>
      <a:accent4>
        <a:srgbClr val="F5B765"/>
      </a:accent4>
      <a:accent5>
        <a:srgbClr val="A095CF"/>
      </a:accent5>
      <a:accent6>
        <a:srgbClr val="CCAA72"/>
      </a:accent6>
      <a:hlink>
        <a:srgbClr val="48A1FA"/>
      </a:hlink>
      <a:folHlink>
        <a:srgbClr val="951C13"/>
      </a:folHlink>
    </a:clrScheme>
    <a:fontScheme name="自定义 9">
      <a:majorFont>
        <a:latin typeface="微软雅黑"/>
        <a:ea typeface="微软雅黑"/>
        <a:cs typeface="Arial"/>
      </a:majorFont>
      <a:minorFont>
        <a:latin typeface="微软雅黑"/>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61</Paragraphs>
  <Slides>13</Slides>
  <Notes>2</Notes>
  <TotalTime>1</TotalTime>
  <HiddenSlides>0</HiddenSlides>
  <MMClips>0</MMClips>
  <ScaleCrop>0</ScaleCrop>
  <HeadingPairs>
    <vt:vector baseType="variant" size="6">
      <vt:variant>
        <vt:lpstr>Fonts used</vt:lpstr>
      </vt:variant>
      <vt:variant>
        <vt:i4>6</vt:i4>
      </vt:variant>
      <vt:variant>
        <vt:lpstr>Theme</vt:lpstr>
      </vt:variant>
      <vt:variant>
        <vt:i4>1</vt:i4>
      </vt:variant>
      <vt:variant>
        <vt:lpstr>Slide Titles</vt:lpstr>
      </vt:variant>
      <vt:variant>
        <vt:i4>13</vt:i4>
      </vt:variant>
    </vt:vector>
  </HeadingPairs>
  <TitlesOfParts>
    <vt:vector baseType="lpstr" size="20">
      <vt:lpstr>Arial</vt:lpstr>
      <vt:lpstr>Calibri</vt:lpstr>
      <vt:lpstr>微软雅黑</vt:lpstr>
      <vt:lpstr>Wingdings</vt:lpstr>
      <vt:lpstr>Calibri Light</vt:lpstr>
      <vt:lpstr>宋体</vt:lpstr>
      <vt:lpstr>Office Theme</vt:lpstr>
      <vt:lpstr>细菌和真菌的分布</vt:lpstr>
      <vt:lpstr>目录</vt:lpstr>
      <vt:lpstr>单击添加章节标题</vt:lpstr>
      <vt:lpstr>细菌和真菌的概述</vt:lpstr>
      <vt:lpstr>细菌和真菌的定义</vt:lpstr>
      <vt:lpstr>细菌和真菌的分类</vt:lpstr>
      <vt:lpstr>细菌和真菌的结构特点</vt:lpstr>
      <vt:lpstr>细菌和真菌的繁殖方式</vt:lpstr>
      <vt:lpstr>细菌和真菌的分布特点</vt:lpstr>
      <vt:lpstr>细菌在自然界中的分布</vt:lpstr>
      <vt:lpstr>真菌在自然界中的分布</vt:lpstr>
      <vt:lpstr>细菌和真菌在人体中的分布</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2024-09-11T22:58:23.785</cp:lastPrinted>
  <dcterms:created xsi:type="dcterms:W3CDTF">2024-09-11T14:58:23Z</dcterms:created>
  <dcterms:modified xsi:type="dcterms:W3CDTF">2024-09-11T14:58:25Z</dcterms:modified>
</cp:coreProperties>
</file>