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0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09.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7200"/>
          </a:xfrm>
          <a:prstGeom prst="rect">
            <a:avLst/>
          </a:prstGeom>
        </p:spPr>
        <p:txBody>
          <a:bodyPr vert="horz" lIns="91440" tIns="45720" rIns="91440" bIns="45720" rtlCol="0"/>
          <a:lstStyle>
            <a:lvl1pPr algn="l">
              <a:defRPr sz="1200"/>
            </a:lvl1pPr>
          </a:lstStyle>
          <a:p>
            <a:pPr>
              <a:defRPr/>
            </a:pPr>
            <a:endParaRPr lang="zh-CN" altLang="en-US"/>
          </a:p>
        </p:txBody>
      </p:sp>
      <p:sp>
        <p:nvSpPr>
          <p:cNvPr id="3" name="日期占位符 2"/>
          <p:cNvSpPr>
            <a:spLocks noGrp="1"/>
          </p:cNvSpPr>
          <p:nvPr>
            <p:ph type="dt" idx="1"/>
            <p:custDataLst>
              <p:tags r:id="rId3"/>
            </p:custDataLst>
          </p:nvPr>
        </p:nvSpPr>
        <p:spPr>
          <a:xfrm>
            <a:off x="3884613" y="0"/>
            <a:ext cx="2971800" cy="457200"/>
          </a:xfrm>
          <a:prstGeom prst="rect">
            <a:avLst/>
          </a:prstGeom>
        </p:spPr>
        <p:txBody>
          <a:bodyPr vert="horz" lIns="91440" tIns="45720" rIns="91440" bIns="45720" rtlCol="0"/>
          <a:lstStyle>
            <a:lvl1pPr algn="r">
              <a:defRPr sz="1200"/>
            </a:lvl1pPr>
          </a:lstStyle>
          <a:p>
            <a:pPr>
              <a:defRPr/>
            </a:pPr>
            <a:fld id="{0D05D2F3-E625-4685-AAD9-7413B3E672EB}" type="datetimeFigureOut">
              <a:rPr lang="zh-CN" altLang="en-US"/>
              <a:t/>
            </a:fld>
            <a:endParaRPr lang="zh-CN" altLang="en-US"/>
          </a:p>
        </p:txBody>
      </p:sp>
      <p:sp>
        <p:nvSpPr>
          <p:cNvPr id="4" name="幻灯片图像占位符 3"/>
          <p:cNvSpPr>
            <a:spLocks noGrp="1" noRot="1" noChangeAspect="1"/>
          </p:cNvSpPr>
          <p:nvPr>
            <p:ph type="sldImg" idx="2"/>
            <p:custDataLst>
              <p:tags r:id="rId4"/>
            </p:custDataLst>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343400"/>
            <a:ext cx="5486400" cy="4114800"/>
          </a:xfrm>
          <a:prstGeom prst="rect">
            <a:avLst/>
          </a:prstGeom>
        </p:spPr>
        <p:txBody>
          <a:bodyPr vert="horz" lIns="91440" tIns="45720" rIns="91440" bIns="45720" rtlCol="0"/>
          <a:lstStyle/>
          <a:p>
            <a:pPr lvl="0"/>
            <a:r>
              <a:rPr lang="zh-CN" altLang="en-US" noProof="0" smtClean="0"/>
              <a:t>单击此处编辑母版文本样式</a:t>
            </a:r>
            <a:endParaRPr lang="zh-CN" altLang="en-US" noProof="0" smtClean="0"/>
          </a:p>
          <a:p>
            <a:pPr lvl="1"/>
            <a:r>
              <a:rPr lang="zh-CN" altLang="en-US" noProof="0" smtClean="0"/>
              <a:t>第二级</a:t>
            </a:r>
            <a:endParaRPr lang="zh-CN" altLang="en-US" noProof="0" smtClean="0"/>
          </a:p>
          <a:p>
            <a:pPr lvl="2"/>
            <a:r>
              <a:rPr lang="zh-CN" altLang="en-US" noProof="0" smtClean="0"/>
              <a:t>第三级</a:t>
            </a:r>
            <a:endParaRPr lang="zh-CN" altLang="en-US" noProof="0" smtClean="0"/>
          </a:p>
          <a:p>
            <a:pPr lvl="3"/>
            <a:r>
              <a:rPr lang="zh-CN" altLang="en-US" noProof="0" smtClean="0"/>
              <a:t>第四级</a:t>
            </a:r>
            <a:endParaRPr lang="zh-CN" altLang="en-US" noProof="0" smtClean="0"/>
          </a:p>
          <a:p>
            <a:pPr lvl="4"/>
            <a:r>
              <a:rPr lang="zh-CN" altLang="en-US" noProof="0" smtClean="0"/>
              <a:t>第五级</a:t>
            </a:r>
            <a:endParaRPr lang="zh-CN" altLang="en-US" noProof="0" smtClean="0"/>
          </a:p>
        </p:txBody>
      </p:sp>
      <p:sp>
        <p:nvSpPr>
          <p:cNvPr id="6" name="页脚占位符 5"/>
          <p:cNvSpPr>
            <a:spLocks noGrp="1"/>
          </p:cNvSpPr>
          <p:nvPr>
            <p:ph type="ftr" sz="quarter" idx="4"/>
            <p:custDataLst>
              <p:tags r:id="rId6"/>
            </p:custDataLst>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zh-CN" altLang="en-US"/>
          </a:p>
        </p:txBody>
      </p:sp>
      <p:sp>
        <p:nvSpPr>
          <p:cNvPr id="7" name="灯片编号占位符 6"/>
          <p:cNvSpPr>
            <a:spLocks noGrp="1"/>
          </p:cNvSpPr>
          <p:nvPr>
            <p:ph type="sldNum" sz="quarter" idx="5"/>
            <p:custDataLst>
              <p:tags r:id="rId7"/>
            </p:custDataLst>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CAAA3050-EB27-4521-82B8-CF5B07F8A7D3}"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tags" Target="../tags/tag11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a:ea typeface="微软雅黑"/>
                <a:cs typeface="+mn-cs"/>
              </a:rPr>
              <a:t>1</a:t>
            </a:fld>
            <a:endParaRPr kumimoji="0" lang="zh-CN" altLang="en-US" sz="1200" b="0" i="0" u="none" strike="noStrike" kern="1200" cap="none" spc="0" normalizeH="0" baseline="0" noProof="0">
              <a:ln>
                <a:noFill/>
              </a:ln>
              <a:solidFill>
                <a:prstClr val="black"/>
              </a:solidFill>
              <a:effectLst/>
              <a:uLnTx/>
              <a:uFillTx/>
              <a:latin typeface="微软雅黑"/>
              <a:ea typeface="微软雅黑"/>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B0B7DE55-BD7B-401C-AA40-53BBCE2CBCE0}"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a:ea typeface="微软雅黑"/>
                <a:cs typeface="+mn-cs"/>
              </a:rPr>
              <a:t>3</a:t>
            </a:fld>
            <a:endParaRPr kumimoji="0" lang="zh-CN" altLang="en-US" sz="1200" b="0" i="0" u="none" strike="noStrike" kern="1200" cap="none" spc="0" normalizeH="0" baseline="0" noProof="0">
              <a:ln>
                <a:noFill/>
              </a:ln>
              <a:solidFill>
                <a:prstClr val="black"/>
              </a:solidFill>
              <a:effectLst/>
              <a:uLnTx/>
              <a:uFillTx/>
              <a:latin typeface="微软雅黑"/>
              <a:ea typeface="微软雅黑"/>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36865" name="幻灯片图像占位符 1"/>
          <p:cNvSpPr>
            <a:spLocks noGrp="1" noRot="1" noChangeAspect="1"/>
          </p:cNvSpPr>
          <p:nvPr>
            <p:ph type="sldImg"/>
            <p:custDataLst>
              <p:tags r:id="rId4"/>
            </p:custDataLst>
          </p:nvPr>
        </p:nvSpPr>
        <p:spPr>
          <a:ln>
            <a:solidFill>
              <a:srgbClr val="000000"/>
            </a:solidFill>
            <a:miter/>
          </a:ln>
        </p:spPr>
      </p:sp>
      <p:sp>
        <p:nvSpPr>
          <p:cNvPr id="36866" name="备注占位符 2"/>
          <p:cNvSpPr>
            <a:spLocks noGrp="1"/>
          </p:cNvSpPr>
          <p:nvPr>
            <p:ph type="body" idx="1"/>
            <p:custDataLst>
              <p:tags r:id="rId5"/>
            </p:custDataLst>
          </p:nvPr>
        </p:nvSpPr>
        <p:spPr/>
        <p:txBody>
          <a:bodyPr wrap="square" lIns="91440" tIns="45720" rIns="91440" bIns="45720" anchor="t"/>
          <a:lstStyle/>
          <a:p>
            <a:pPr lvl="0"/>
            <a:endParaRPr lang="zh-CN" altLang="en-US"/>
          </a:p>
        </p:txBody>
      </p:sp>
      <p:sp>
        <p:nvSpPr>
          <p:cNvPr id="36867" name="灯片编号占位符 3"/>
          <p:cNvSpPr txBox="1">
            <a:spLocks noGrp="1"/>
          </p:cNvSpPr>
          <p:nvPr>
            <p:ph type="sldNum" sz="quarter" idx="10"/>
            <p:custDataLst>
              <p:tags r:id="rId6"/>
            </p:custDataLst>
          </p:nvPr>
        </p:nvSpPr>
        <p:spPr>
          <a:xfrm>
            <a:off x="3884613" y="8685213"/>
            <a:ext cx="2971800" cy="457200"/>
          </a:xfrm>
          <a:prstGeom prst="rect">
            <a:avLst/>
          </a:prstGeom>
          <a:noFill/>
          <a:ln w="9525">
            <a:noFill/>
          </a:ln>
        </p:spPr>
        <p:txBody>
          <a:bodyPr vert="horz" wrap="square" lIns="91440" tIns="45720" rIns="91440" bIns="45720" anchor="b"/>
          <a:lstStyle/>
          <a:p>
            <a:pPr lvl="0" indent="0" algn="r"/>
            <a:r>
              <a:rPr lang="zh-CN" altLang="en-US" sz="1200"/>
              <a:t>*</a:t>
            </a:r>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a:ea typeface="微软雅黑"/>
                <a:cs typeface="+mn-cs"/>
              </a:rPr>
              <a:t>6</a:t>
            </a:fld>
            <a:endParaRPr kumimoji="0" lang="zh-CN" altLang="en-US" sz="1200" b="0" i="0" u="none" strike="noStrike" kern="1200" cap="none" spc="0" normalizeH="0" baseline="0" noProof="0">
              <a:ln>
                <a:noFill/>
              </a:ln>
              <a:solidFill>
                <a:prstClr val="black"/>
              </a:solidFill>
              <a:effectLst/>
              <a:uLnTx/>
              <a:uFillTx/>
              <a:latin typeface="微软雅黑"/>
              <a:ea typeface="微软雅黑"/>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85D0DACE-38E0-42D2-9336-2B707D34BC6D}" type="slidenum">
              <a:rPr kumimoji="0" lang="zh-CN" altLang="en-US" sz="1200" b="0" i="0" u="none" strike="noStrike" kern="1200" cap="none" spc="0" normalizeH="0" baseline="0" noProof="0" smtClean="0">
                <a:ln>
                  <a:noFill/>
                </a:ln>
                <a:solidFill>
                  <a:prstClr val="black"/>
                </a:solidFill>
                <a:effectLst/>
                <a:uLnTx/>
                <a:uFillTx/>
                <a:latin typeface="微软雅黑"/>
                <a:ea typeface="微软雅黑"/>
                <a:cs typeface="+mn-cs"/>
              </a:rPr>
              <a:t>14</a:t>
            </a:fld>
            <a:endParaRPr kumimoji="0" lang="zh-CN" altLang="en-US" sz="1200" b="0" i="0" u="none" strike="noStrike" kern="1200" cap="none" spc="0" normalizeH="0" baseline="0" noProof="0">
              <a:ln>
                <a:noFill/>
              </a:ln>
              <a:solidFill>
                <a:prstClr val="black"/>
              </a:solidFill>
              <a:effectLst/>
              <a:uLnTx/>
              <a:uFillTx/>
              <a:latin typeface="微软雅黑"/>
              <a:ea typeface="微软雅黑"/>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6.xml" /><Relationship Id="rId2" Type="http://schemas.openxmlformats.org/officeDocument/2006/relationships/tags" Target="../tags/tag87.xm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5A34279B-6C07-4677-824B-B5EAC0BA211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B032CBE-E7F2-4E62-AC75-676E83DF680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152DCE24-5A2B-480B-99A7-E5DD37D443C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814F018-3444-4905-A937-53764C4D65A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A772213B-3DF5-417C-80C7-B600A426FE17}"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37C7620C-6B73-45B5-B279-262BB6DAB5DE}"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4D4EA86A-12FF-4A96-AFD7-624E981E1391}"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0188A47D-A665-4017-AC67-7FC0B2982D9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F28BDF3-6EE0-4915-BD0E-9009DC85EBC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B4E527A-B653-46CD-8C49-53F0AE3AD12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EB100E1-685B-42B8-917C-08393C52331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78DC1D54-5805-4D40-B801-1A331E8BC5DA}"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39C62F9-7AAC-4EC2-8551-F74B0C7AC04A}"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8DC1D54-5805-4D40-B801-1A331E8BC5DA}"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739C62F9-7AAC-4EC2-8551-F74B0C7AC04A}"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4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800"/>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5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800"/>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3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800"/>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2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800"/>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800"/>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8DC1D54-5805-4D40-B801-1A331E8BC5DA}"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739C62F9-7AAC-4EC2-8551-F74B0C7AC04A}"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02.xml" /><Relationship Id="rId11" Type="http://schemas.openxmlformats.org/officeDocument/2006/relationships/tags" Target="../tags/tag103.xml" /><Relationship Id="rId12" Type="http://schemas.openxmlformats.org/officeDocument/2006/relationships/tags" Target="../tags/tag104.xml" /><Relationship Id="rId13" Type="http://schemas.openxmlformats.org/officeDocument/2006/relationships/tags" Target="../tags/tag105.xml" /><Relationship Id="rId14" Type="http://schemas.openxmlformats.org/officeDocument/2006/relationships/tags" Target="../tags/tag106.xml" /><Relationship Id="rId15" Type="http://schemas.openxmlformats.org/officeDocument/2006/relationships/image" Target="../media/image1.png"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ags" Target="../tags/tag10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9"/>
          </p:custDataLst>
        </p:nvPr>
      </p:nvGrpSpPr>
      <p:grpSpPr>
        <a:xfrm>
          <a:off x="0" y="0"/>
          <a:ext cx="0" cy="0"/>
        </a:xfrm>
      </p:grpSpPr>
      <p:sp>
        <p:nvSpPr>
          <p:cNvPr id="2" name="标题占位符 1"/>
          <p:cNvSpPr>
            <a:spLocks noGrp="1"/>
          </p:cNvSpPr>
          <p:nvPr>
            <p:ph type="title"/>
            <p:custDataLst>
              <p:tags r:id="rId10"/>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1"/>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2"/>
            </p:custDataLst>
          </p:nvPr>
        </p:nvSpPr>
        <p:spPr>
          <a:xfrm>
            <a:off x="838200" y="6356350"/>
            <a:ext cx="2743200" cy="365125"/>
          </a:xfrm>
          <a:prstGeom prst="rect">
            <a:avLst/>
          </a:prstGeom>
        </p:spPr>
        <p:txBody>
          <a:bodyPr vert="horz" lIns="91440" tIns="45720" rIns="91440" bIns="45720" rtlCol="0" anchor="ctr"/>
          <a:lstStyle>
            <a:defPPr>
              <a:defRPr lang="zh-CN"/>
            </a:defPPr>
            <a:lvl1pPr algn="l" rtl="0" fontAlgn="base">
              <a:spcBef>
                <a:spcPct val="0"/>
              </a:spcBef>
              <a:spcAft>
                <a:spcPct val="0"/>
              </a:spcAft>
              <a:buFont typeface="Arial" pitchFamily="34" charset="0"/>
              <a:defRPr sz="1200" kern="1200">
                <a:solidFill>
                  <a:schemeClr val="tx1">
                    <a:tint val="75000"/>
                  </a:schemeClr>
                </a:solidFill>
                <a:latin typeface="微软雅黑"/>
                <a:ea typeface="微软雅黑"/>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fld id="{78DC1D54-5805-4D40-B801-1A331E8BC5DA}" type="datetimeFigureOut">
              <a:rPr lang="zh-CN" altLang="en-US" smtClean="0"/>
              <a:t/>
            </a:fld>
            <a:endParaRPr lang="zh-CN" altLang="en-US"/>
          </a:p>
        </p:txBody>
      </p:sp>
      <p:sp>
        <p:nvSpPr>
          <p:cNvPr id="5" name="页脚占位符 4"/>
          <p:cNvSpPr>
            <a:spLocks noGrp="1"/>
          </p:cNvSpPr>
          <p:nvPr>
            <p:ph type="ftr" sz="quarter" idx="3"/>
            <p:custDataLst>
              <p:tags r:id="rId13"/>
            </p:custDataLst>
          </p:nvPr>
        </p:nvSpPr>
        <p:spPr>
          <a:xfrm>
            <a:off x="4038600" y="6356350"/>
            <a:ext cx="4114800" cy="365125"/>
          </a:xfrm>
          <a:prstGeom prst="rect">
            <a:avLst/>
          </a:prstGeom>
        </p:spPr>
        <p:txBody>
          <a:bodyPr vert="horz" lIns="91440" tIns="45720" rIns="91440" bIns="45720" rtlCol="0" anchor="ctr"/>
          <a:lstStyle>
            <a:defPPr>
              <a:defRPr lang="zh-CN"/>
            </a:defPPr>
            <a:lvl1pPr algn="ctr" rtl="0" fontAlgn="base">
              <a:spcBef>
                <a:spcPct val="0"/>
              </a:spcBef>
              <a:spcAft>
                <a:spcPct val="0"/>
              </a:spcAft>
              <a:buFont typeface="Arial" pitchFamily="34" charset="0"/>
              <a:defRPr sz="1200" kern="1200">
                <a:solidFill>
                  <a:schemeClr val="tx1">
                    <a:tint val="75000"/>
                  </a:schemeClr>
                </a:solidFill>
                <a:latin typeface="微软雅黑"/>
                <a:ea typeface="微软雅黑"/>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custDataLst>
              <p:tags r:id="rId14"/>
            </p:custDataLst>
          </p:nvPr>
        </p:nvSpPr>
        <p:spPr>
          <a:xfrm>
            <a:off x="8610600" y="6356350"/>
            <a:ext cx="2743200" cy="365125"/>
          </a:xfrm>
          <a:prstGeom prst="rect">
            <a:avLst/>
          </a:prstGeom>
        </p:spPr>
        <p:txBody>
          <a:bodyPr vert="horz" lIns="91440" tIns="45720" rIns="91440" bIns="45720" rtlCol="0" anchor="ctr"/>
          <a:lstStyle>
            <a:defPPr>
              <a:defRPr lang="zh-CN"/>
            </a:defPPr>
            <a:lvl1pPr algn="r" rtl="0" fontAlgn="base">
              <a:spcBef>
                <a:spcPct val="0"/>
              </a:spcBef>
              <a:spcAft>
                <a:spcPct val="0"/>
              </a:spcAft>
              <a:buFont typeface="Arial" pitchFamily="34" charset="0"/>
              <a:defRPr sz="1200" kern="1200">
                <a:solidFill>
                  <a:schemeClr val="tx1">
                    <a:tint val="75000"/>
                  </a:schemeClr>
                </a:solidFill>
                <a:latin typeface="微软雅黑"/>
                <a:ea typeface="微软雅黑"/>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fld id="{739C62F9-7AAC-4EC2-8551-F74B0C7AC04A}" type="slidenum">
              <a:rPr lang="zh-CN" altLang="en-US" smtClean="0"/>
              <a:t/>
            </a:fld>
            <a:endParaRPr lang="zh-CN" altLang="en-US"/>
          </a:p>
        </p:txBody>
      </p:sp>
      <p:pic>
        <p:nvPicPr>
          <p:cNvPr id="8" name="图片 7"/>
          <p:cNvPicPr>
            <a:picLocks noChangeAspect="1"/>
          </p:cNvPicPr>
          <p:nvPr userDrawn="1">
            <p:custDataLst>
              <p:tags r:id="rId16"/>
            </p:custDataLst>
          </p:nvPr>
        </p:nvPicPr>
        <p:blipFill>
          <a:blip r:embed="rId15">
            <a:extLst>
              <a:ext uri="{28A0092B-C50C-407E-A947-70E740481C1C}">
                <a14:useLocalDpi xmlns:a14="http://schemas.microsoft.com/office/drawing/2010/main" val="0"/>
              </a:ext>
            </a:extLst>
          </a:blip>
          <a:stretch>
            <a:fillRect/>
          </a:stretch>
        </p:blipFill>
        <p:spPr>
          <a:xfrm rot="16200000">
            <a:off x="2655967" y="-2667240"/>
            <a:ext cx="6880067" cy="12192001"/>
          </a:xfrm>
          <a:prstGeom prst="rect">
            <a:avLst/>
          </a:prstGeom>
        </p:spPr>
      </p:pic>
      <p:sp>
        <p:nvSpPr>
          <p:cNvPr id="7" name="矩形 6"/>
          <p:cNvSpPr/>
          <p:nvPr userDrawn="1">
            <p:custDataLst>
              <p:tags r:id="rId17"/>
            </p:custDataLst>
          </p:nvPr>
        </p:nvSpPr>
        <p:spPr>
          <a:xfrm>
            <a:off x="190500" y="166370"/>
            <a:ext cx="11851640" cy="6565900"/>
          </a:xfrm>
          <a:prstGeom prst="rect">
            <a:avLst/>
          </a:prstGeom>
          <a:solidFill>
            <a:schemeClr val="bg1"/>
          </a:solidFill>
          <a:ln w="38100">
            <a:solidFill>
              <a:srgbClr val="F7C1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sz="180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微软雅黑"/>
          <a:ea typeface="微软雅黑"/>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微软雅黑"/>
          <a:ea typeface="微软雅黑"/>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微软雅黑"/>
          <a:ea typeface="微软雅黑"/>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微软雅黑"/>
          <a:ea typeface="微软雅黑"/>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微软雅黑"/>
          <a:ea typeface="微软雅黑"/>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微软雅黑"/>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4.png" /><Relationship Id="rId11" Type="http://schemas.openxmlformats.org/officeDocument/2006/relationships/tags" Target="../tags/tag124.xml" /><Relationship Id="rId12" Type="http://schemas.openxmlformats.org/officeDocument/2006/relationships/tags" Target="../tags/tag125.xml" /><Relationship Id="rId13" Type="http://schemas.openxmlformats.org/officeDocument/2006/relationships/tags" Target="../tags/tag126.xml" /><Relationship Id="rId14" Type="http://schemas.openxmlformats.org/officeDocument/2006/relationships/tags" Target="../tags/tag127.xml" /><Relationship Id="rId2" Type="http://schemas.openxmlformats.org/officeDocument/2006/relationships/notesSlide" Target="../notesSlides/notesSlide1.xml" /><Relationship Id="rId3" Type="http://schemas.openxmlformats.org/officeDocument/2006/relationships/tags" Target="../tags/tag120.xml" /><Relationship Id="rId4" Type="http://schemas.openxmlformats.org/officeDocument/2006/relationships/image" Target="../media/image1.png" /><Relationship Id="rId5" Type="http://schemas.openxmlformats.org/officeDocument/2006/relationships/tags" Target="../tags/tag121.xml" /><Relationship Id="rId6" Type="http://schemas.openxmlformats.org/officeDocument/2006/relationships/image" Target="../media/image2.png" /><Relationship Id="rId7" Type="http://schemas.openxmlformats.org/officeDocument/2006/relationships/tags" Target="../tags/tag122.xml" /><Relationship Id="rId8" Type="http://schemas.openxmlformats.org/officeDocument/2006/relationships/image" Target="../media/image3.png" /><Relationship Id="rId9" Type="http://schemas.openxmlformats.org/officeDocument/2006/relationships/tags" Target="../tags/tag1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tags" Target="../tags/tag141.xml" /><Relationship Id="rId15" Type="http://schemas.openxmlformats.org/officeDocument/2006/relationships/tags" Target="../tags/tag142.xml" /><Relationship Id="rId16" Type="http://schemas.openxmlformats.org/officeDocument/2006/relationships/tags" Target="../tags/tag143.xml" /><Relationship Id="rId17" Type="http://schemas.openxmlformats.org/officeDocument/2006/relationships/tags" Target="../tags/tag144.xml" /><Relationship Id="rId18" Type="http://schemas.openxmlformats.org/officeDocument/2006/relationships/tags" Target="../tags/tag145.xml" /><Relationship Id="rId19" Type="http://schemas.openxmlformats.org/officeDocument/2006/relationships/tags" Target="../tags/tag146.xml" /><Relationship Id="rId2" Type="http://schemas.openxmlformats.org/officeDocument/2006/relationships/notesSlide" Target="../notesSlides/notesSlide2.xml" /><Relationship Id="rId20" Type="http://schemas.openxmlformats.org/officeDocument/2006/relationships/tags" Target="../tags/tag147.xml" /><Relationship Id="rId21" Type="http://schemas.openxmlformats.org/officeDocument/2006/relationships/tags" Target="../tags/tag148.xml" /><Relationship Id="rId22" Type="http://schemas.openxmlformats.org/officeDocument/2006/relationships/tags" Target="../tags/tag149.xml" /><Relationship Id="rId3" Type="http://schemas.openxmlformats.org/officeDocument/2006/relationships/tags" Target="../tags/tag132.xml" /><Relationship Id="rId4" Type="http://schemas.openxmlformats.org/officeDocument/2006/relationships/image" Target="../media/image1.png" /><Relationship Id="rId5" Type="http://schemas.openxmlformats.org/officeDocument/2006/relationships/tags" Target="../tags/tag133.xml" /><Relationship Id="rId6" Type="http://schemas.openxmlformats.org/officeDocument/2006/relationships/image" Target="../media/image2.png"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59.xml" /><Relationship Id="rId11" Type="http://schemas.openxmlformats.org/officeDocument/2006/relationships/image" Target="../media/image3.png" /><Relationship Id="rId12" Type="http://schemas.openxmlformats.org/officeDocument/2006/relationships/tags" Target="../tags/tag160.xml" /><Relationship Id="rId13" Type="http://schemas.openxmlformats.org/officeDocument/2006/relationships/image" Target="../media/image4.png" /><Relationship Id="rId14" Type="http://schemas.openxmlformats.org/officeDocument/2006/relationships/tags" Target="../tags/tag161.xml" /><Relationship Id="rId15" Type="http://schemas.openxmlformats.org/officeDocument/2006/relationships/tags" Target="../tags/tag162.xml" /><Relationship Id="rId2" Type="http://schemas.openxmlformats.org/officeDocument/2006/relationships/notesSlide" Target="../notesSlides/notesSlide3.xml" /><Relationship Id="rId3" Type="http://schemas.openxmlformats.org/officeDocument/2006/relationships/tags" Target="../tags/tag154.xml" /><Relationship Id="rId4" Type="http://schemas.openxmlformats.org/officeDocument/2006/relationships/image" Target="../media/image1.png" /><Relationship Id="rId5" Type="http://schemas.openxmlformats.org/officeDocument/2006/relationships/tags" Target="../tags/tag155.xml" /><Relationship Id="rId6" Type="http://schemas.openxmlformats.org/officeDocument/2006/relationships/image" Target="../media/image2.png"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image" Target="../media/image6.png" /><Relationship Id="rId11" Type="http://schemas.openxmlformats.org/officeDocument/2006/relationships/tags" Target="../tags/tag170.xml" /><Relationship Id="rId12" Type="http://schemas.openxmlformats.org/officeDocument/2006/relationships/image" Target="../media/image7.png"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image" Target="../media/image8.png" /><Relationship Id="rId16" Type="http://schemas.openxmlformats.org/officeDocument/2006/relationships/tags" Target="../tags/tag173.xml" /><Relationship Id="rId17" Type="http://schemas.openxmlformats.org/officeDocument/2006/relationships/image" Target="../media/image9.png" /><Relationship Id="rId18" Type="http://schemas.openxmlformats.org/officeDocument/2006/relationships/tags" Target="../tags/tag174.xml" /><Relationship Id="rId2" Type="http://schemas.openxmlformats.org/officeDocument/2006/relationships/tags" Target="../tags/tag163.xml" /><Relationship Id="rId3" Type="http://schemas.openxmlformats.org/officeDocument/2006/relationships/image" Target="../media/image5.png"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2" Type="http://schemas.openxmlformats.org/officeDocument/2006/relationships/notesSlide" Target="../notesSlides/notesSlide4.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03.xml" /><Relationship Id="rId11" Type="http://schemas.openxmlformats.org/officeDocument/2006/relationships/image" Target="../media/image3.png" /><Relationship Id="rId12" Type="http://schemas.openxmlformats.org/officeDocument/2006/relationships/tags" Target="../tags/tag204.xml" /><Relationship Id="rId13" Type="http://schemas.openxmlformats.org/officeDocument/2006/relationships/image" Target="../media/image4.png" /><Relationship Id="rId14" Type="http://schemas.openxmlformats.org/officeDocument/2006/relationships/tags" Target="../tags/tag205.xml" /><Relationship Id="rId15" Type="http://schemas.openxmlformats.org/officeDocument/2006/relationships/tags" Target="../tags/tag206.xml" /><Relationship Id="rId2" Type="http://schemas.openxmlformats.org/officeDocument/2006/relationships/notesSlide" Target="../notesSlides/notesSlide5.xml" /><Relationship Id="rId3" Type="http://schemas.openxmlformats.org/officeDocument/2006/relationships/tags" Target="../tags/tag198.xml" /><Relationship Id="rId4" Type="http://schemas.openxmlformats.org/officeDocument/2006/relationships/image" Target="../media/image1.png" /><Relationship Id="rId5" Type="http://schemas.openxmlformats.org/officeDocument/2006/relationships/tags" Target="../tags/tag199.xml" /><Relationship Id="rId6" Type="http://schemas.openxmlformats.org/officeDocument/2006/relationships/image" Target="../media/image2.png"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notesSlide" Target="../notesSlides/notesSlide6.xml" /><Relationship Id="rId3" Type="http://schemas.openxmlformats.org/officeDocument/2006/relationships/tags" Target="../tags/tag210.xml" /><Relationship Id="rId4" Type="http://schemas.openxmlformats.org/officeDocument/2006/relationships/image" Target="../media/image10.png" /><Relationship Id="rId5" Type="http://schemas.openxmlformats.org/officeDocument/2006/relationships/tags" Target="../tags/tag211.xml" /><Relationship Id="rId6" Type="http://schemas.openxmlformats.org/officeDocument/2006/relationships/image" Target="../media/image11.png"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7.xml" /><Relationship Id="rId3" Type="http://schemas.openxmlformats.org/officeDocument/2006/relationships/tags" Target="../tags/tag222.xml" /><Relationship Id="rId4" Type="http://schemas.openxmlformats.org/officeDocument/2006/relationships/image" Target="../media/image12.png"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image" Target="../media/image13.jpeg" /><Relationship Id="rId8" Type="http://schemas.openxmlformats.org/officeDocument/2006/relationships/tags" Target="../tags/tag225.xml" /><Relationship Id="rId9" Type="http://schemas.openxmlformats.org/officeDocument/2006/relationships/tags" Target="../tags/tag22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227.xml" /><Relationship Id="rId3" Type="http://schemas.openxmlformats.org/officeDocument/2006/relationships/image" Target="../media/image14.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image" Target="../media/image17.jpeg" /><Relationship Id="rId11" Type="http://schemas.openxmlformats.org/officeDocument/2006/relationships/tags" Target="../tags/tag239.xml" /><Relationship Id="rId12" Type="http://schemas.openxmlformats.org/officeDocument/2006/relationships/image" Target="../media/image18.jpeg" /><Relationship Id="rId13" Type="http://schemas.openxmlformats.org/officeDocument/2006/relationships/tags" Target="../tags/tag240.xml" /><Relationship Id="rId14" Type="http://schemas.openxmlformats.org/officeDocument/2006/relationships/image" Target="../media/image19.png" /><Relationship Id="rId15" Type="http://schemas.openxmlformats.org/officeDocument/2006/relationships/tags" Target="../tags/tag241.xml" /><Relationship Id="rId16" Type="http://schemas.openxmlformats.org/officeDocument/2006/relationships/image" Target="../media/image20.png" /><Relationship Id="rId17" Type="http://schemas.openxmlformats.org/officeDocument/2006/relationships/tags" Target="../tags/tag242.xml" /><Relationship Id="rId18" Type="http://schemas.openxmlformats.org/officeDocument/2006/relationships/tags" Target="../tags/tag243.xml" /><Relationship Id="rId2" Type="http://schemas.openxmlformats.org/officeDocument/2006/relationships/notesSlide" Target="../notesSlides/notesSlide8.xml" /><Relationship Id="rId3" Type="http://schemas.openxmlformats.org/officeDocument/2006/relationships/tags" Target="../tags/tag234.xml" /><Relationship Id="rId4" Type="http://schemas.openxmlformats.org/officeDocument/2006/relationships/image" Target="../media/image15.jpeg" /><Relationship Id="rId5" Type="http://schemas.openxmlformats.org/officeDocument/2006/relationships/tags" Target="../tags/tag235.xml" /><Relationship Id="rId6" Type="http://schemas.openxmlformats.org/officeDocument/2006/relationships/image" Target="../media/image16.jpeg"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9.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image" Target="../media/image24.jpeg" /><Relationship Id="rId11" Type="http://schemas.openxmlformats.org/officeDocument/2006/relationships/tags" Target="../tags/tag258.xml" /><Relationship Id="rId12" Type="http://schemas.openxmlformats.org/officeDocument/2006/relationships/image" Target="../media/image25.jpeg" /><Relationship Id="rId13" Type="http://schemas.openxmlformats.org/officeDocument/2006/relationships/tags" Target="../tags/tag259.xml" /><Relationship Id="rId14" Type="http://schemas.openxmlformats.org/officeDocument/2006/relationships/image" Target="../media/image26.jpeg" /><Relationship Id="rId15" Type="http://schemas.openxmlformats.org/officeDocument/2006/relationships/tags" Target="../tags/tag260.xml" /><Relationship Id="rId16" Type="http://schemas.openxmlformats.org/officeDocument/2006/relationships/image" Target="../media/image27.jpeg" /><Relationship Id="rId17" Type="http://schemas.openxmlformats.org/officeDocument/2006/relationships/tags" Target="../tags/tag261.xml" /><Relationship Id="rId18" Type="http://schemas.openxmlformats.org/officeDocument/2006/relationships/image" Target="../media/image28.jpeg" /><Relationship Id="rId19" Type="http://schemas.openxmlformats.org/officeDocument/2006/relationships/tags" Target="../tags/tag262.xml" /><Relationship Id="rId2" Type="http://schemas.openxmlformats.org/officeDocument/2006/relationships/notesSlide" Target="../notesSlides/notesSlide10.xml" /><Relationship Id="rId20" Type="http://schemas.openxmlformats.org/officeDocument/2006/relationships/tags" Target="../tags/tag263.xml" /><Relationship Id="rId3" Type="http://schemas.openxmlformats.org/officeDocument/2006/relationships/tags" Target="../tags/tag254.xml" /><Relationship Id="rId4" Type="http://schemas.openxmlformats.org/officeDocument/2006/relationships/image" Target="../media/image21.jpeg" /><Relationship Id="rId5" Type="http://schemas.openxmlformats.org/officeDocument/2006/relationships/tags" Target="../tags/tag255.xml" /><Relationship Id="rId6" Type="http://schemas.openxmlformats.org/officeDocument/2006/relationships/image" Target="../media/image22.jpeg" /><Relationship Id="rId7" Type="http://schemas.openxmlformats.org/officeDocument/2006/relationships/tags" Target="../tags/tag256.xml" /><Relationship Id="rId8" Type="http://schemas.openxmlformats.org/officeDocument/2006/relationships/image" Target="../media/image23.jpeg" /><Relationship Id="rId9" Type="http://schemas.openxmlformats.org/officeDocument/2006/relationships/tags" Target="../tags/tag25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11.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82.xml" /><Relationship Id="rId11" Type="http://schemas.openxmlformats.org/officeDocument/2006/relationships/image" Target="../media/image3.png" /><Relationship Id="rId12" Type="http://schemas.openxmlformats.org/officeDocument/2006/relationships/tags" Target="../tags/tag283.xml" /><Relationship Id="rId13" Type="http://schemas.openxmlformats.org/officeDocument/2006/relationships/image" Target="../media/image4.png" /><Relationship Id="rId14" Type="http://schemas.openxmlformats.org/officeDocument/2006/relationships/tags" Target="../tags/tag284.xml" /><Relationship Id="rId15" Type="http://schemas.openxmlformats.org/officeDocument/2006/relationships/tags" Target="../tags/tag285.xml" /><Relationship Id="rId2" Type="http://schemas.openxmlformats.org/officeDocument/2006/relationships/notesSlide" Target="../notesSlides/notesSlide12.xml" /><Relationship Id="rId3" Type="http://schemas.openxmlformats.org/officeDocument/2006/relationships/tags" Target="../tags/tag277.xml" /><Relationship Id="rId4" Type="http://schemas.openxmlformats.org/officeDocument/2006/relationships/image" Target="../media/image1.png" /><Relationship Id="rId5" Type="http://schemas.openxmlformats.org/officeDocument/2006/relationships/tags" Target="../tags/tag278.xml" /><Relationship Id="rId6" Type="http://schemas.openxmlformats.org/officeDocument/2006/relationships/image" Target="../media/image2.png"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29.png" /><Relationship Id="rId13" Type="http://schemas.openxmlformats.org/officeDocument/2006/relationships/tags" Target="../tags/tag298.xml" /><Relationship Id="rId14" Type="http://schemas.openxmlformats.org/officeDocument/2006/relationships/tags" Target="../tags/tag299.xml" /><Relationship Id="rId15" Type="http://schemas.openxmlformats.org/officeDocument/2006/relationships/tags" Target="../tags/tag300.xml" /><Relationship Id="rId2" Type="http://schemas.openxmlformats.org/officeDocument/2006/relationships/notesSlide" Target="../notesSlides/notesSlide13.xml" /><Relationship Id="rId3" Type="http://schemas.openxmlformats.org/officeDocument/2006/relationships/tags" Target="../tags/tag289.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tags" Target="../tags/tag294.xml" /><Relationship Id="rId9" Type="http://schemas.openxmlformats.org/officeDocument/2006/relationships/tags" Target="../tags/tag29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hyperlink" Target="https://d.book118.com/5380560460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5" name="图片 4"/>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8" name="图片 7"/>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168910" y="-819150"/>
            <a:ext cx="10713720" cy="7186295"/>
          </a:xfrm>
          <a:prstGeom prst="rect">
            <a:avLst/>
          </a:prstGeom>
        </p:spPr>
      </p:pic>
      <p:pic>
        <p:nvPicPr>
          <p:cNvPr id="10" name="图片 9"/>
          <p:cNvPicPr>
            <a:picLocks noChangeAspect="1"/>
          </p:cNvPicPr>
          <p:nvPr>
            <p:custDataLst>
              <p:tags r:id="rId9"/>
            </p:custDataLst>
          </p:nvPr>
        </p:nvPicPr>
        <p:blipFill>
          <a:blip r:embed="rId8">
            <a:extLst>
              <a:ext uri="{28A0092B-C50C-407E-A947-70E740481C1C}">
                <a14:useLocalDpi xmlns:a14="http://schemas.microsoft.com/office/drawing/2010/main" val="0"/>
              </a:ext>
            </a:extLst>
          </a:blip>
          <a:stretch>
            <a:fillRect/>
          </a:stretch>
        </p:blipFill>
        <p:spPr>
          <a:xfrm rot="16200000">
            <a:off x="5033098" y="-236081"/>
            <a:ext cx="1996261" cy="12192002"/>
          </a:xfrm>
          <a:prstGeom prst="rect">
            <a:avLst/>
          </a:prstGeom>
        </p:spPr>
      </p:pic>
      <p:pic>
        <p:nvPicPr>
          <p:cNvPr id="9" name="图片 8"/>
          <p:cNvPicPr>
            <a:picLocks noChangeAspect="1"/>
          </p:cNvPicPr>
          <p:nvPr>
            <p:custDataLst>
              <p:tags r:id="rId11"/>
            </p:custDataLst>
          </p:nvPr>
        </p:nvPicPr>
        <p:blipFill>
          <a:blip r:embed="rId10">
            <a:extLst>
              <a:ext uri="{28A0092B-C50C-407E-A947-70E740481C1C}">
                <a14:useLocalDpi xmlns:a14="http://schemas.microsoft.com/office/drawing/2010/main" val="0"/>
              </a:ext>
            </a:extLst>
          </a:blip>
          <a:stretch>
            <a:fillRect/>
          </a:stretch>
        </p:blipFill>
        <p:spPr>
          <a:xfrm>
            <a:off x="8229600" y="684801"/>
            <a:ext cx="4544782" cy="6594847"/>
          </a:xfrm>
          <a:prstGeom prst="rect">
            <a:avLst/>
          </a:prstGeom>
        </p:spPr>
      </p:pic>
      <p:sp>
        <p:nvSpPr>
          <p:cNvPr id="3" name="矩形 2"/>
          <p:cNvSpPr/>
          <p:nvPr>
            <p:custDataLst>
              <p:tags r:id="rId12"/>
            </p:custDataLst>
          </p:nvPr>
        </p:nvSpPr>
        <p:spPr>
          <a:xfrm>
            <a:off x="2505076" y="4033522"/>
            <a:ext cx="6432551" cy="1076325"/>
          </a:xfrm>
          <a:prstGeom prst="rect">
            <a:avLst/>
          </a:prstGeom>
        </p:spPr>
        <p:txBody>
          <a:bodyPr>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sz="3200" b="1">
                <a:latin typeface="微软雅黑"/>
                <a:ea typeface="微软雅黑"/>
                <a:sym typeface="+mn-ea"/>
              </a:rPr>
              <a:t>部编版七年级上册道德与法治课件</a:t>
            </a:r>
            <a:endParaRPr lang="zh-CN" sz="3200" b="1">
              <a:solidFill>
                <a:schemeClr val="tx1"/>
              </a:solidFill>
              <a:latin typeface="微软雅黑"/>
              <a:ea typeface="微软雅黑"/>
              <a:cs typeface="+mn-ea"/>
              <a:sym typeface="+mn-ea"/>
            </a:endParaRPr>
          </a:p>
          <a:p>
            <a:pPr algn="ctr"/>
            <a:endParaRPr kumimoji="1" lang="zh-CN" altLang="en-US" sz="3200" b="1" smtClean="0">
              <a:solidFill>
                <a:schemeClr val="tx1"/>
              </a:solidFill>
              <a:latin typeface="微软雅黑"/>
              <a:ea typeface="微软雅黑"/>
              <a:cs typeface="+mn-ea"/>
              <a:sym typeface="+mn-ea"/>
            </a:endParaRPr>
          </a:p>
        </p:txBody>
      </p:sp>
      <p:sp>
        <p:nvSpPr>
          <p:cNvPr id="3080" name="文本框 6"/>
          <p:cNvSpPr txBox="1"/>
          <p:nvPr>
            <p:custDataLst>
              <p:tags r:id="rId13"/>
            </p:custDataLst>
          </p:nvPr>
        </p:nvSpPr>
        <p:spPr>
          <a:xfrm>
            <a:off x="1125220" y="1761173"/>
            <a:ext cx="8413750" cy="1198880"/>
          </a:xfrm>
          <a:prstGeom prst="rect">
            <a:avLst/>
          </a:prstGeom>
          <a:noFill/>
          <a:ln w="9525">
            <a:noFill/>
          </a:ln>
        </p:spPr>
        <p:txBody>
          <a:bodyPr anchor="t" anchorCtr="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7200" b="1" smtClean="0">
                <a:latin typeface="微软雅黑"/>
                <a:ea typeface="微软雅黑"/>
                <a:sym typeface="微软雅黑"/>
              </a:rPr>
              <a:t>网</a:t>
            </a:r>
            <a:r>
              <a:rPr lang="zh-CN" altLang="en-US" sz="7200" b="1">
                <a:latin typeface="微软雅黑"/>
                <a:ea typeface="微软雅黑"/>
                <a:sym typeface="微软雅黑"/>
              </a:rPr>
              <a:t>上交友新时空　</a:t>
            </a:r>
            <a:endParaRPr lang="zh-CN" altLang="en-US" sz="7200" b="1">
              <a:latin typeface="微软雅黑"/>
              <a:ea typeface="微软雅黑"/>
              <a:sym typeface="+mn-ea"/>
            </a:endParaRPr>
          </a:p>
        </p:txBody>
      </p:sp>
    </p:spTree>
    <p:custDataLst>
      <p:tags r:id="rId14"/>
    </p:custDataLst>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20" name="图片 19"/>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21" name="图片 20"/>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282515" y="-440339"/>
            <a:ext cx="11626969" cy="7118815"/>
          </a:xfrm>
          <a:prstGeom prst="rect">
            <a:avLst/>
          </a:prstGeom>
        </p:spPr>
      </p:pic>
      <p:sp>
        <p:nvSpPr>
          <p:cNvPr id="72" name="文本框 48"/>
          <p:cNvSpPr txBox="1">
            <a:spLocks noChangeArrowheads="1"/>
          </p:cNvSpPr>
          <p:nvPr>
            <p:custDataLst>
              <p:tags r:id="rId8"/>
            </p:custDataLst>
          </p:nvPr>
        </p:nvSpPr>
        <p:spPr bwMode="auto">
          <a:xfrm>
            <a:off x="3646170" y="2990215"/>
            <a:ext cx="2640330" cy="64516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3600" b="1">
                <a:latin typeface="微软雅黑"/>
                <a:ea typeface="微软雅黑"/>
                <a:sym typeface="微软雅黑"/>
              </a:rPr>
              <a:t>课前预热</a:t>
            </a:r>
            <a:endParaRPr kumimoji="1" lang="zh-CN" altLang="en-US" sz="3600" b="1" i="0" u="none" strike="noStrike" kern="0" cap="none" spc="600" normalizeH="0" baseline="0" noProof="0">
              <a:ln>
                <a:noFill/>
              </a:ln>
              <a:solidFill>
                <a:schemeClr val="tx1">
                  <a:lumMod val="85000"/>
                  <a:lumOff val="15000"/>
                </a:schemeClr>
              </a:solidFill>
              <a:effectLst/>
              <a:uLnTx/>
              <a:uFillTx/>
              <a:latin typeface="微软雅黑"/>
              <a:ea typeface="微软雅黑"/>
              <a:cs typeface="+mn-ea"/>
              <a:sym typeface="+mn-lt"/>
            </a:endParaRPr>
          </a:p>
        </p:txBody>
      </p:sp>
      <p:grpSp>
        <p:nvGrpSpPr>
          <p:cNvPr id="73" name="组合 72"/>
          <p:cNvGrpSpPr/>
          <p:nvPr>
            <p:custDataLst>
              <p:tags r:id="rId9"/>
            </p:custDataLst>
          </p:nvPr>
        </p:nvGrpSpPr>
        <p:grpSpPr>
          <a:xfrm>
            <a:off x="5204716" y="1888372"/>
            <a:ext cx="1453035" cy="860395"/>
            <a:chOff x="3139486" y="1253579"/>
            <a:chExt cx="1704995" cy="860395"/>
          </a:xfrm>
        </p:grpSpPr>
        <p:sp>
          <p:nvSpPr>
            <p:cNvPr id="74" name="文本框 38"/>
            <p:cNvSpPr txBox="1"/>
            <p:nvPr>
              <p:custDataLst>
                <p:tags r:id="rId10"/>
              </p:custDataLst>
            </p:nvPr>
          </p:nvSpPr>
          <p:spPr bwMode="auto">
            <a:xfrm>
              <a:off x="3139486" y="1807269"/>
              <a:ext cx="1704995" cy="306705"/>
            </a:xfrm>
            <a:prstGeom prst="rect">
              <a:avLst/>
            </a:prstGeom>
            <a:noFill/>
          </p:spPr>
          <p:txBody>
            <a:bodyPr wrap="square">
              <a:spAutoFit/>
            </a:bodyPr>
            <a:lstStyle>
              <a:defPPr>
                <a:defRPr lang="en-US"/>
              </a:defPPr>
              <a:lvl1pPr marL="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1pPr>
              <a:lvl2pPr marL="3429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2pPr>
              <a:lvl3pPr marL="6858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3pPr>
              <a:lvl4pPr marL="10287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4pPr>
              <a:lvl5pPr marL="13716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a:ln>
                    <a:noFill/>
                  </a:ln>
                  <a:effectLst/>
                  <a:uLnTx/>
                  <a:uFillTx/>
                  <a:latin typeface="微软雅黑"/>
                  <a:ea typeface="微软雅黑"/>
                  <a:cs typeface="微软雅黑" panose="020b0503020204020204" charset="-122"/>
                </a:rPr>
                <a:t>CONTENTS </a:t>
              </a:r>
              <a:endParaRPr kumimoji="0" lang="zh-CN" altLang="en-US" sz="1400" b="0" i="0" u="none" strike="noStrike" kern="1200" cap="none" spc="0" normalizeH="0" baseline="0" noProof="0">
                <a:ln>
                  <a:noFill/>
                </a:ln>
                <a:effectLst/>
                <a:uLnTx/>
                <a:uFillTx/>
                <a:latin typeface="微软雅黑"/>
                <a:ea typeface="微软雅黑"/>
                <a:cs typeface="微软雅黑" panose="020b0503020204020204" charset="-122"/>
              </a:endParaRPr>
            </a:p>
          </p:txBody>
        </p:sp>
        <p:sp>
          <p:nvSpPr>
            <p:cNvPr id="75" name="文本框 11"/>
            <p:cNvSpPr txBox="1"/>
            <p:nvPr>
              <p:custDataLst>
                <p:tags r:id="rId11"/>
              </p:custDataLst>
            </p:nvPr>
          </p:nvSpPr>
          <p:spPr bwMode="auto">
            <a:xfrm>
              <a:off x="3146064" y="1253579"/>
              <a:ext cx="1347160" cy="583565"/>
            </a:xfrm>
            <a:prstGeom prst="rect">
              <a:avLst/>
            </a:prstGeom>
            <a:noFill/>
          </p:spPr>
          <p:txBody>
            <a:bodyPr wrap="none">
              <a:spAutoFit/>
            </a:bodyPr>
            <a:lstStyle>
              <a:defPPr>
                <a:defRPr lang="en-US"/>
              </a:defPPr>
              <a:lvl1pPr marL="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1pPr>
              <a:lvl2pPr marL="3429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2pPr>
              <a:lvl3pPr marL="6858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3pPr>
              <a:lvl4pPr marL="10287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4pPr>
              <a:lvl5pPr marL="1371600" algn="l" defTabSz="685800" rtl="0" eaLnBrk="1" fontAlgn="base" latinLnBrk="0" hangingPunct="1">
                <a:spcBef>
                  <a:spcPct val="0"/>
                </a:spcBef>
                <a:spcAft>
                  <a:spcPct val="0"/>
                </a:spcAft>
                <a:buFont typeface="Arial" pitchFamily="34" charset="0"/>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600" normalizeH="0" baseline="0" noProof="0">
                  <a:ln>
                    <a:noFill/>
                  </a:ln>
                  <a:effectLst/>
                  <a:uLnTx/>
                  <a:uFillTx/>
                  <a:latin typeface="微软雅黑"/>
                  <a:ea typeface="微软雅黑"/>
                </a:rPr>
                <a:t>目录</a:t>
              </a:r>
              <a:endParaRPr kumimoji="0" lang="zh-CN" altLang="en-US" sz="3200" b="0" i="0" u="none" strike="noStrike" kern="1200" cap="none" spc="600" normalizeH="0" baseline="0" noProof="0">
                <a:ln>
                  <a:noFill/>
                </a:ln>
                <a:effectLst/>
                <a:uLnTx/>
                <a:uFillTx/>
                <a:latin typeface="微软雅黑"/>
                <a:ea typeface="微软雅黑"/>
              </a:endParaRPr>
            </a:p>
          </p:txBody>
        </p:sp>
      </p:grpSp>
      <p:sp>
        <p:nvSpPr>
          <p:cNvPr id="76" name="矩形 75"/>
          <p:cNvSpPr/>
          <p:nvPr>
            <p:custDataLst>
              <p:tags r:id="rId12"/>
            </p:custDataLst>
          </p:nvPr>
        </p:nvSpPr>
        <p:spPr>
          <a:xfrm>
            <a:off x="2889300" y="3002052"/>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77" name="文本框 76"/>
          <p:cNvSpPr txBox="1"/>
          <p:nvPr>
            <p:custDataLst>
              <p:tags r:id="rId13"/>
            </p:custDataLst>
          </p:nvPr>
        </p:nvSpPr>
        <p:spPr>
          <a:xfrm>
            <a:off x="2833627" y="3027366"/>
            <a:ext cx="660487" cy="46037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微软雅黑"/>
                <a:ea typeface="微软雅黑"/>
              </a:rPr>
              <a:t>01</a:t>
            </a: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78" name="矩形 77"/>
          <p:cNvSpPr/>
          <p:nvPr>
            <p:custDataLst>
              <p:tags r:id="rId14"/>
            </p:custDataLst>
          </p:nvPr>
        </p:nvSpPr>
        <p:spPr>
          <a:xfrm>
            <a:off x="2889300" y="3958855"/>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79" name="文本框 78"/>
          <p:cNvSpPr txBox="1"/>
          <p:nvPr>
            <p:custDataLst>
              <p:tags r:id="rId15"/>
            </p:custDataLst>
          </p:nvPr>
        </p:nvSpPr>
        <p:spPr>
          <a:xfrm>
            <a:off x="2833627" y="3984169"/>
            <a:ext cx="660487" cy="46037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微软雅黑"/>
                <a:ea typeface="微软雅黑"/>
              </a:rPr>
              <a:t>03</a:t>
            </a: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80" name="矩形 79"/>
          <p:cNvSpPr/>
          <p:nvPr>
            <p:custDataLst>
              <p:tags r:id="rId16"/>
            </p:custDataLst>
          </p:nvPr>
        </p:nvSpPr>
        <p:spPr>
          <a:xfrm>
            <a:off x="6726598" y="3002052"/>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81" name="文本框 80"/>
          <p:cNvSpPr txBox="1"/>
          <p:nvPr>
            <p:custDataLst>
              <p:tags r:id="rId17"/>
            </p:custDataLst>
          </p:nvPr>
        </p:nvSpPr>
        <p:spPr>
          <a:xfrm>
            <a:off x="6670925" y="3027366"/>
            <a:ext cx="660487" cy="46037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微软雅黑"/>
                <a:ea typeface="微软雅黑"/>
              </a:rPr>
              <a:t>02</a:t>
            </a: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82" name="矩形 81"/>
          <p:cNvSpPr/>
          <p:nvPr>
            <p:custDataLst>
              <p:tags r:id="rId18"/>
            </p:custDataLst>
          </p:nvPr>
        </p:nvSpPr>
        <p:spPr>
          <a:xfrm>
            <a:off x="6726598" y="3958855"/>
            <a:ext cx="528838" cy="494725"/>
          </a:xfrm>
          <a:prstGeom prst="rect">
            <a:avLst/>
          </a:prstGeom>
          <a:solidFill>
            <a:srgbClr val="FFA7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83" name="文本框 82"/>
          <p:cNvSpPr txBox="1"/>
          <p:nvPr>
            <p:custDataLst>
              <p:tags r:id="rId19"/>
            </p:custDataLst>
          </p:nvPr>
        </p:nvSpPr>
        <p:spPr>
          <a:xfrm>
            <a:off x="6670925" y="3984169"/>
            <a:ext cx="660487" cy="46037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prstClr val="white"/>
                </a:solidFill>
                <a:effectLst/>
                <a:uLnTx/>
                <a:uFillTx/>
                <a:latin typeface="微软雅黑"/>
                <a:ea typeface="微软雅黑"/>
              </a:rPr>
              <a:t>04</a:t>
            </a:r>
            <a:endParaRPr kumimoji="0" lang="zh-CN" altLang="en-US" sz="2400" b="0" i="0" u="none" strike="noStrike" kern="1200" cap="none" spc="0" normalizeH="0" baseline="0" noProof="0">
              <a:ln>
                <a:noFill/>
              </a:ln>
              <a:solidFill>
                <a:prstClr val="white"/>
              </a:solidFill>
              <a:effectLst/>
              <a:uLnTx/>
              <a:uFillTx/>
              <a:latin typeface="微软雅黑"/>
              <a:ea typeface="微软雅黑"/>
            </a:endParaRPr>
          </a:p>
        </p:txBody>
      </p:sp>
      <p:sp>
        <p:nvSpPr>
          <p:cNvPr id="84" name="文本框 48"/>
          <p:cNvSpPr txBox="1">
            <a:spLocks noChangeArrowheads="1"/>
          </p:cNvSpPr>
          <p:nvPr>
            <p:custDataLst>
              <p:tags r:id="rId20"/>
            </p:custDataLst>
          </p:nvPr>
        </p:nvSpPr>
        <p:spPr bwMode="auto">
          <a:xfrm>
            <a:off x="7532370" y="3891915"/>
            <a:ext cx="2487295" cy="64516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3600" b="1">
                <a:solidFill>
                  <a:srgbClr val="262626"/>
                </a:solidFill>
                <a:latin typeface="微软雅黑"/>
                <a:ea typeface="微软雅黑"/>
                <a:sym typeface="微软雅黑"/>
              </a:rPr>
              <a:t>拓展延伸</a:t>
            </a:r>
            <a:endParaRPr kumimoji="1" lang="zh-CN" altLang="en-US" sz="3600" b="1" i="0" u="none" strike="noStrike" kern="0" cap="none" spc="600" normalizeH="0" baseline="0">
              <a:solidFill>
                <a:schemeClr val="tx1">
                  <a:lumMod val="85000"/>
                  <a:lumOff val="15000"/>
                </a:schemeClr>
              </a:solidFill>
              <a:latin typeface="微软雅黑"/>
              <a:ea typeface="微软雅黑"/>
              <a:cs typeface="+mn-ea"/>
            </a:endParaRPr>
          </a:p>
        </p:txBody>
      </p:sp>
      <p:sp>
        <p:nvSpPr>
          <p:cNvPr id="2" name="文本框 48"/>
          <p:cNvSpPr txBox="1">
            <a:spLocks noChangeArrowheads="1"/>
          </p:cNvSpPr>
          <p:nvPr>
            <p:custDataLst>
              <p:tags r:id="rId21"/>
            </p:custDataLst>
          </p:nvPr>
        </p:nvSpPr>
        <p:spPr bwMode="auto">
          <a:xfrm>
            <a:off x="7592695" y="2990215"/>
            <a:ext cx="2525395" cy="64516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3600" b="1">
                <a:solidFill>
                  <a:srgbClr val="262626"/>
                </a:solidFill>
                <a:latin typeface="微软雅黑"/>
                <a:ea typeface="微软雅黑"/>
                <a:sym typeface="微软雅黑"/>
              </a:rPr>
              <a:t>新知导入</a:t>
            </a:r>
            <a:endParaRPr kumimoji="0" lang="zh-CN" altLang="en-US" sz="3600" b="0" i="0" u="none" strike="noStrike" kern="1200" cap="none" spc="0" normalizeH="0" baseline="0" noProof="0">
              <a:ln>
                <a:noFill/>
              </a:ln>
              <a:effectLst/>
              <a:uLnTx/>
              <a:uFillTx/>
              <a:latin typeface="微软雅黑"/>
              <a:ea typeface="微软雅黑"/>
            </a:endParaRPr>
          </a:p>
        </p:txBody>
      </p:sp>
      <p:sp>
        <p:nvSpPr>
          <p:cNvPr id="3" name="文本框 48"/>
          <p:cNvSpPr txBox="1">
            <a:spLocks noChangeArrowheads="1"/>
          </p:cNvSpPr>
          <p:nvPr>
            <p:custDataLst>
              <p:tags r:id="rId22"/>
            </p:custDataLst>
          </p:nvPr>
        </p:nvSpPr>
        <p:spPr bwMode="auto">
          <a:xfrm>
            <a:off x="3774440" y="3874135"/>
            <a:ext cx="2512060" cy="64516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fontAlgn="base">
              <a:spcBef>
                <a:spcPct val="0"/>
              </a:spcBef>
              <a:spcAft>
                <a:spcPct val="0"/>
              </a:spcAft>
              <a:buFont typeface="Arial" pitchFamily="34" charset="0"/>
              <a:defRPr sz="1300"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684530" rtl="0" eaLnBrk="1" fontAlgn="base" latinLnBrk="0" hangingPunct="1">
              <a:spcBef>
                <a:spcPct val="0"/>
              </a:spcBef>
              <a:spcAft>
                <a:spcPct val="0"/>
              </a:spcAft>
              <a:defRPr sz="1300" kern="1200">
                <a:solidFill>
                  <a:schemeClr val="tx1"/>
                </a:solidFill>
                <a:latin typeface="华文细黑" panose="02010600040101010101" pitchFamily="2" charset="-122"/>
                <a:ea typeface="华文细黑" panose="02010600040101010101" pitchFamily="2" charset="-122"/>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3600" b="1">
                <a:solidFill>
                  <a:srgbClr val="262626"/>
                </a:solidFill>
                <a:latin typeface="微软雅黑"/>
                <a:ea typeface="微软雅黑"/>
                <a:sym typeface="微软雅黑"/>
              </a:rPr>
              <a:t>合作探究</a:t>
            </a:r>
            <a:endParaRPr kumimoji="0" lang="zh-CN" altLang="en-US" sz="3600" b="0" i="0" u="none" strike="noStrike" kern="1200" cap="none" spc="0" normalizeH="0" baseline="0" noProof="0">
              <a:ln>
                <a:noFill/>
              </a:ln>
              <a:effectLst/>
              <a:uLnTx/>
              <a:uFillTx/>
              <a:latin typeface="微软雅黑"/>
              <a:ea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图片 3"/>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6" name="图片 5"/>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66663" y="-663482"/>
            <a:ext cx="8127679" cy="6161855"/>
          </a:xfrm>
          <a:prstGeom prst="rect">
            <a:avLst/>
          </a:prstGeom>
        </p:spPr>
      </p:pic>
      <p:sp>
        <p:nvSpPr>
          <p:cNvPr id="15" name="文本框 14"/>
          <p:cNvSpPr txBox="1"/>
          <p:nvPr>
            <p:custDataLst>
              <p:tags r:id="rId8"/>
            </p:custDataLst>
          </p:nvPr>
        </p:nvSpPr>
        <p:spPr>
          <a:xfrm>
            <a:off x="2115185" y="2591435"/>
            <a:ext cx="4633595" cy="1198880"/>
          </a:xfrm>
          <a:prstGeom prst="rect">
            <a:avLst/>
          </a:prstGeom>
          <a:noFill/>
        </p:spPr>
        <p:txBody>
          <a:bodyPr wrap="square" rtlCol="0">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7200" b="1">
                <a:latin typeface="微软雅黑"/>
                <a:ea typeface="微软雅黑"/>
                <a:sym typeface="微软雅黑"/>
              </a:rPr>
              <a:t>课前预热</a:t>
            </a:r>
            <a:endParaRPr kumimoji="0" lang="zh-CN" altLang="en-US" sz="7200" b="1" i="0" u="none" strike="noStrike" kern="1200" cap="none" spc="0" normalizeH="0" baseline="0" noProof="0">
              <a:ln>
                <a:solidFill>
                  <a:prstClr val="white"/>
                </a:solidFill>
              </a:ln>
              <a:solidFill>
                <a:prstClr val="black"/>
              </a:solidFill>
              <a:effectLst/>
              <a:uLnTx/>
              <a:uFillTx/>
              <a:latin typeface="微软雅黑"/>
              <a:ea typeface="微软雅黑"/>
              <a:cs typeface="微软雅黑" panose="020b0503020204020204" charset="-122"/>
              <a:sym typeface="微软雅黑"/>
            </a:endParaRPr>
          </a:p>
        </p:txBody>
      </p:sp>
      <p:sp>
        <p:nvSpPr>
          <p:cNvPr id="16" name="文本框 15"/>
          <p:cNvSpPr txBox="1"/>
          <p:nvPr>
            <p:custDataLst>
              <p:tags r:id="rId9"/>
            </p:custDataLst>
          </p:nvPr>
        </p:nvSpPr>
        <p:spPr>
          <a:xfrm>
            <a:off x="2115095" y="1305424"/>
            <a:ext cx="3692037" cy="922020"/>
          </a:xfrm>
          <a:prstGeom prst="rect">
            <a:avLst/>
          </a:prstGeom>
          <a:noFill/>
          <a:extLst>
            <a:ext uri="{909E8E84-426E-40DD-AFC4-6F175D3DCCD1}">
              <a14:hiddenFill xmlns:a14="http://schemas.microsoft.com/office/drawing/2010/main">
                <a:solidFill>
                  <a:srgbClr val="F7C117"/>
                </a:solidFill>
              </a14:hiddenFill>
            </a:ext>
          </a:extLst>
        </p:spPr>
        <p:txBody>
          <a:bodyPr wrap="square" rtlCol="0">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5400" b="1">
                <a:solidFill>
                  <a:prstClr val="black"/>
                </a:solidFill>
                <a:latin typeface="微软雅黑"/>
                <a:ea typeface="微软雅黑"/>
                <a:cs typeface="微软雅黑" panose="020b0503020204020204" charset="-122"/>
                <a:sym typeface="微软雅黑"/>
              </a:rPr>
              <a:t>01</a:t>
            </a:r>
            <a:endParaRPr kumimoji="0" lang="en-US" altLang="zh-CN" sz="5400" b="1" i="0" u="none" strike="noStrike" kern="1200" cap="none" spc="0" normalizeH="0" baseline="0" noProof="0">
              <a:ln>
                <a:noFill/>
              </a:ln>
              <a:solidFill>
                <a:prstClr val="black"/>
              </a:solidFill>
              <a:effectLst/>
              <a:uLnTx/>
              <a:uFillTx/>
              <a:latin typeface="微软雅黑"/>
              <a:ea typeface="微软雅黑"/>
              <a:cs typeface="微软雅黑" panose="020b0503020204020204" charset="-122"/>
              <a:sym typeface="微软雅黑"/>
            </a:endParaRPr>
          </a:p>
        </p:txBody>
      </p:sp>
      <p:sp>
        <p:nvSpPr>
          <p:cNvPr id="2" name="矩形 1"/>
          <p:cNvSpPr/>
          <p:nvPr>
            <p:custDataLst>
              <p:tags r:id="rId10"/>
            </p:custDataLst>
          </p:nvPr>
        </p:nvSpPr>
        <p:spPr>
          <a:xfrm>
            <a:off x="3619800" y="2201503"/>
            <a:ext cx="682625" cy="76200"/>
          </a:xfrm>
          <a:prstGeom prst="rect">
            <a:avLst/>
          </a:prstGeom>
          <a:solidFill>
            <a:srgbClr val="FFC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微软雅黑"/>
              <a:ea typeface="微软雅黑"/>
            </a:endParaRPr>
          </a:p>
        </p:txBody>
      </p:sp>
      <p:pic>
        <p:nvPicPr>
          <p:cNvPr id="10" name="图片 9"/>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rot="16200000">
            <a:off x="5097868" y="-225286"/>
            <a:ext cx="1996261" cy="12192002"/>
          </a:xfrm>
          <a:prstGeom prst="rect">
            <a:avLst/>
          </a:prstGeom>
        </p:spPr>
      </p:pic>
      <p:pic>
        <p:nvPicPr>
          <p:cNvPr id="8" name="图片 7"/>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7922225" y="841441"/>
            <a:ext cx="4603490" cy="6680037"/>
          </a:xfrm>
          <a:prstGeom prst="rect">
            <a:avLst/>
          </a:prstGeom>
        </p:spPr>
      </p:pic>
    </p:spTree>
    <p:custDataLst>
      <p:tags r:id="rId15"/>
    </p:custDataLst>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 descr="73e5f5811aab5673afcaa99032383457"/>
          <p:cNvPicPr>
            <a:picLocks noChangeAspect="1"/>
          </p:cNvPicPr>
          <p:nvPr>
            <p:custDataLst>
              <p:tags r:id="rId4"/>
            </p:custDataLst>
          </p:nvPr>
        </p:nvPicPr>
        <p:blipFill>
          <a:blip r:embed="rId3"/>
          <a:stretch>
            <a:fillRect/>
          </a:stretch>
        </p:blipFill>
        <p:spPr>
          <a:xfrm>
            <a:off x="8112125" y="1421130"/>
            <a:ext cx="2072005" cy="1932940"/>
          </a:xfrm>
          <a:prstGeom prst="rect">
            <a:avLst/>
          </a:prstGeom>
        </p:spPr>
      </p:pic>
      <p:sp>
        <p:nvSpPr>
          <p:cNvPr id="7172" name="TextBox 2"/>
          <p:cNvSpPr txBox="1">
            <a:spLocks noChangeArrowheads="1"/>
          </p:cNvSpPr>
          <p:nvPr>
            <p:custDataLst>
              <p:tags r:id="rId5"/>
            </p:custDataLst>
          </p:nvPr>
        </p:nvSpPr>
        <p:spPr bwMode="auto">
          <a:xfrm>
            <a:off x="1929765" y="1421130"/>
            <a:ext cx="6032500" cy="2355215"/>
          </a:xfrm>
          <a:prstGeom prst="rect">
            <a:avLst/>
          </a:prstGeom>
          <a:solidFill>
            <a:srgbClr val="CCFFFF"/>
          </a:solidFill>
          <a:ln>
            <a:noFill/>
          </a:ln>
          <a:effectLst>
            <a:outerShdw blurRad="50800" dist="38100" dir="5400000" algn="t" rotWithShape="0">
              <a:prstClr val="black">
                <a:alpha val="40000"/>
              </a:prstClr>
            </a:outerShdw>
          </a:effectLst>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514600" indent="-228600" algn="l" defTabSz="914400" rtl="0" eaLnBrk="0" fontAlgn="base" latinLnBrk="0" hangingPunct="0">
              <a:spcBef>
                <a:spcPct val="0"/>
              </a:spcBef>
              <a:spcAft>
                <a:spcPct val="0"/>
              </a:spcAft>
              <a:defRPr lang="zh-CN" altLang="en-US"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lang="zh-CN" altLang="en-US"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lang="zh-CN" altLang="en-US"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lang="zh-CN" altLang="en-US" kern="1200">
                <a:solidFill>
                  <a:schemeClr val="tx1"/>
                </a:solidFill>
                <a:latin typeface="Arial" pitchFamily="34" charset="0"/>
                <a:ea typeface="宋体" panose="02010600030101010101" pitchFamily="2" charset="-122"/>
                <a:cs typeface="+mn-cs"/>
              </a:defRPr>
            </a:lvl9pPr>
          </a:lstStyle>
          <a:p>
            <a:pPr lvl="0" algn="ctr"/>
            <a:r>
              <a:rPr lang="zh-CN" altLang="en-US" sz="3200" b="1">
                <a:solidFill>
                  <a:srgbClr val="FF0000"/>
                </a:solidFill>
                <a:latin typeface="微软雅黑"/>
                <a:sym typeface="微软雅黑"/>
              </a:rPr>
              <a:t>你认识它们吗？</a:t>
            </a:r>
            <a:endParaRPr lang="zh-CN" altLang="en-US" sz="3200" b="1">
              <a:solidFill>
                <a:srgbClr val="FF0000"/>
              </a:solidFill>
              <a:latin typeface="微软雅黑"/>
              <a:sym typeface="微软雅黑"/>
            </a:endParaRPr>
          </a:p>
          <a:p>
            <a:pPr lvl="0" indent="609600" latinLnBrk="0">
              <a:lnSpc>
                <a:spcPct val="160000"/>
              </a:lnSpc>
            </a:pPr>
            <a:r>
              <a:rPr lang="zh-CN" altLang="en-US" sz="2400" b="1">
                <a:effectLst>
                  <a:outerShdw blurRad="38100" dist="38100" dir="2700000" algn="tl">
                    <a:srgbClr val="000000">
                      <a:alpha val="43137"/>
                    </a:srgbClr>
                  </a:outerShdw>
                </a:effectLst>
                <a:latin typeface="微软雅黑"/>
                <a:cs typeface="微软雅黑" panose="020b0503020204020204" charset="-122"/>
                <a:sym typeface="微软雅黑"/>
              </a:rPr>
              <a:t>日常生活中你使用过微信或</a:t>
            </a:r>
            <a:r>
              <a:rPr lang="en-US" altLang="zh-CN" sz="2400" b="1">
                <a:effectLst>
                  <a:outerShdw blurRad="38100" dist="38100" dir="2700000" algn="tl">
                    <a:srgbClr val="000000">
                      <a:alpha val="43137"/>
                    </a:srgbClr>
                  </a:outerShdw>
                </a:effectLst>
                <a:latin typeface="微软雅黑"/>
                <a:cs typeface="微软雅黑" panose="020b0503020204020204" charset="-122"/>
                <a:sym typeface="微软雅黑"/>
              </a:rPr>
              <a:t>QQ</a:t>
            </a:r>
            <a:r>
              <a:rPr lang="zh-CN" altLang="en-US" sz="2400" b="1">
                <a:effectLst>
                  <a:outerShdw blurRad="38100" dist="38100" dir="2700000" algn="tl">
                    <a:srgbClr val="000000">
                      <a:alpha val="43137"/>
                    </a:srgbClr>
                  </a:outerShdw>
                </a:effectLst>
                <a:latin typeface="微软雅黑"/>
                <a:cs typeface="微软雅黑" panose="020b0503020204020204" charset="-122"/>
                <a:sym typeface="微软雅黑"/>
              </a:rPr>
              <a:t>与朋友沟通吗？里面的好友有多少？熟悉的多还是陌生的多？</a:t>
            </a:r>
            <a:endParaRPr lang="zh-CN" altLang="en-US" sz="2400" b="1">
              <a:effectLst>
                <a:outerShdw blurRad="38100" dist="38100" dir="2700000" algn="tl">
                  <a:srgbClr val="000000">
                    <a:alpha val="43137"/>
                  </a:srgbClr>
                </a:outerShdw>
              </a:effectLst>
              <a:latin typeface="微软雅黑"/>
              <a:cs typeface="微软雅黑" panose="020b0503020204020204" charset="-122"/>
              <a:sym typeface="微软雅黑"/>
            </a:endParaRPr>
          </a:p>
        </p:txBody>
      </p:sp>
      <p:grpSp>
        <p:nvGrpSpPr>
          <p:cNvPr id="3" name="组合 2"/>
          <p:cNvGrpSpPr/>
          <p:nvPr>
            <p:custDataLst>
              <p:tags r:id="rId6"/>
            </p:custDataLst>
          </p:nvPr>
        </p:nvGrpSpPr>
        <p:grpSpPr>
          <a:xfrm>
            <a:off x="2401570" y="4057650"/>
            <a:ext cx="6570345" cy="1149985"/>
            <a:chOff x="963" y="4817"/>
            <a:chExt cx="10347" cy="1811"/>
          </a:xfrm>
        </p:grpSpPr>
        <p:sp>
          <p:nvSpPr>
            <p:cNvPr id="7173" name="圆角矩形 7"/>
            <p:cNvSpPr/>
            <p:nvPr>
              <p:custDataLst>
                <p:tags r:id="rId7"/>
              </p:custDataLst>
            </p:nvPr>
          </p:nvSpPr>
          <p:spPr>
            <a:xfrm>
              <a:off x="963" y="4848"/>
              <a:ext cx="1960" cy="1778"/>
            </a:xfrm>
            <a:prstGeom prst="roundRect">
              <a:avLst>
                <a:gd name="adj" fmla="val 16667"/>
              </a:avLst>
            </a:prstGeom>
            <a:gradFill rotWithShape="0">
              <a:gsLst>
                <a:gs pos="0">
                  <a:srgbClr val="FFFFFF"/>
                </a:gs>
                <a:gs pos="100000">
                  <a:schemeClr val="accent1"/>
                </a:gs>
              </a:gsLst>
              <a:lin ang="5400000" scaled="1"/>
            </a:gradFill>
            <a:ln w="25400">
              <a:solidFill>
                <a:schemeClr val="folHlink"/>
              </a:solidFill>
              <a:bevel/>
            </a:ln>
            <a:effectLst>
              <a:outerShdw dist="107763" dir="2700000" algn="ctr">
                <a:srgbClr val="808080"/>
              </a:outerShdw>
            </a:effectLst>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微软雅黑"/>
                <a:sym typeface="微软雅黑"/>
              </a:endParaRPr>
            </a:p>
          </p:txBody>
        </p:sp>
        <p:sp>
          <p:nvSpPr>
            <p:cNvPr id="7174" name="圆角矩形 8"/>
            <p:cNvSpPr/>
            <p:nvPr>
              <p:custDataLst>
                <p:tags r:id="rId8"/>
              </p:custDataLst>
            </p:nvPr>
          </p:nvSpPr>
          <p:spPr>
            <a:xfrm>
              <a:off x="6667" y="4848"/>
              <a:ext cx="1909" cy="1780"/>
            </a:xfrm>
            <a:prstGeom prst="roundRect">
              <a:avLst>
                <a:gd name="adj" fmla="val 16667"/>
              </a:avLst>
            </a:prstGeom>
            <a:gradFill rotWithShape="0">
              <a:gsLst>
                <a:gs pos="0">
                  <a:srgbClr val="FFFFFF"/>
                </a:gs>
                <a:gs pos="100000">
                  <a:schemeClr val="accent1"/>
                </a:gs>
              </a:gsLst>
              <a:lin ang="5400000" scaled="1"/>
            </a:gradFill>
            <a:ln w="25400">
              <a:solidFill>
                <a:schemeClr val="folHlink"/>
              </a:solidFill>
              <a:bevel/>
            </a:ln>
            <a:effectLst>
              <a:outerShdw dist="107763" dir="2700000" algn="ctr">
                <a:srgbClr val="808080"/>
              </a:outerShdw>
            </a:effectLst>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微软雅黑"/>
                <a:sym typeface="微软雅黑"/>
              </a:endParaRPr>
            </a:p>
          </p:txBody>
        </p:sp>
        <p:sp>
          <p:nvSpPr>
            <p:cNvPr id="7175" name="圆角矩形 10"/>
            <p:cNvSpPr/>
            <p:nvPr>
              <p:custDataLst>
                <p:tags r:id="rId9"/>
              </p:custDataLst>
            </p:nvPr>
          </p:nvSpPr>
          <p:spPr>
            <a:xfrm>
              <a:off x="3823" y="4817"/>
              <a:ext cx="1938" cy="1780"/>
            </a:xfrm>
            <a:prstGeom prst="roundRect">
              <a:avLst>
                <a:gd name="adj" fmla="val 16667"/>
              </a:avLst>
            </a:prstGeom>
            <a:gradFill rotWithShape="0">
              <a:gsLst>
                <a:gs pos="0">
                  <a:srgbClr val="FFFFFF"/>
                </a:gs>
                <a:gs pos="100000">
                  <a:schemeClr val="accent1"/>
                </a:gs>
              </a:gsLst>
              <a:lin ang="5400000" scaled="1"/>
            </a:gradFill>
            <a:ln w="25400">
              <a:solidFill>
                <a:schemeClr val="folHlink"/>
              </a:solidFill>
              <a:bevel/>
            </a:ln>
            <a:effectLst>
              <a:outerShdw dist="107763" dir="2700000" algn="ctr">
                <a:srgbClr val="808080"/>
              </a:outerShdw>
            </a:effectLst>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微软雅黑"/>
                <a:sym typeface="微软雅黑"/>
              </a:endParaRPr>
            </a:p>
          </p:txBody>
        </p:sp>
        <p:pic>
          <p:nvPicPr>
            <p:cNvPr id="7176" name="图片 11"/>
            <p:cNvPicPr/>
            <p:nvPr>
              <p:custDataLst>
                <p:tags r:id="rId11"/>
              </p:custDataLst>
            </p:nvPr>
          </p:nvPicPr>
          <p:blipFill>
            <a:blip r:embed="rId10"/>
            <a:stretch>
              <a:fillRect/>
            </a:stretch>
          </p:blipFill>
          <p:spPr>
            <a:xfrm>
              <a:off x="1233" y="5033"/>
              <a:ext cx="1393" cy="1388"/>
            </a:xfrm>
            <a:prstGeom prst="rect">
              <a:avLst/>
            </a:prstGeom>
            <a:noFill/>
            <a:ln>
              <a:miter lim="800000"/>
            </a:ln>
          </p:spPr>
        </p:pic>
        <p:pic>
          <p:nvPicPr>
            <p:cNvPr id="7177" name="图片 12"/>
            <p:cNvPicPr/>
            <p:nvPr>
              <p:custDataLst>
                <p:tags r:id="rId13"/>
              </p:custDataLst>
            </p:nvPr>
          </p:nvPicPr>
          <p:blipFill>
            <a:blip r:embed="rId12"/>
            <a:stretch>
              <a:fillRect/>
            </a:stretch>
          </p:blipFill>
          <p:spPr>
            <a:xfrm>
              <a:off x="4103" y="5033"/>
              <a:ext cx="1384" cy="1324"/>
            </a:xfrm>
            <a:prstGeom prst="rect">
              <a:avLst/>
            </a:prstGeom>
            <a:noFill/>
            <a:ln>
              <a:miter lim="800000"/>
            </a:ln>
          </p:spPr>
        </p:pic>
        <p:sp>
          <p:nvSpPr>
            <p:cNvPr id="7178" name="圆角矩形 13"/>
            <p:cNvSpPr/>
            <p:nvPr>
              <p:custDataLst>
                <p:tags r:id="rId14"/>
              </p:custDataLst>
            </p:nvPr>
          </p:nvSpPr>
          <p:spPr>
            <a:xfrm>
              <a:off x="9402" y="4848"/>
              <a:ext cx="1908" cy="1778"/>
            </a:xfrm>
            <a:prstGeom prst="roundRect">
              <a:avLst>
                <a:gd name="adj" fmla="val 16667"/>
              </a:avLst>
            </a:prstGeom>
            <a:gradFill rotWithShape="0">
              <a:gsLst>
                <a:gs pos="0">
                  <a:srgbClr val="FFFFFF"/>
                </a:gs>
                <a:gs pos="100000">
                  <a:schemeClr val="accent1"/>
                </a:gs>
              </a:gsLst>
              <a:lin ang="5400000" scaled="1"/>
            </a:gradFill>
            <a:ln w="25400">
              <a:solidFill>
                <a:schemeClr val="folHlink"/>
              </a:solidFill>
              <a:bevel/>
            </a:ln>
            <a:effectLst>
              <a:outerShdw dist="107763" dir="2700000" algn="ctr">
                <a:srgbClr val="808080"/>
              </a:outerShdw>
            </a:effectLst>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微软雅黑"/>
                <a:sym typeface="微软雅黑"/>
              </a:endParaRPr>
            </a:p>
          </p:txBody>
        </p:sp>
        <p:pic>
          <p:nvPicPr>
            <p:cNvPr id="7179" name="图片 14"/>
            <p:cNvPicPr/>
            <p:nvPr>
              <p:custDataLst>
                <p:tags r:id="rId16"/>
              </p:custDataLst>
            </p:nvPr>
          </p:nvPicPr>
          <p:blipFill>
            <a:blip r:embed="rId15"/>
            <a:stretch>
              <a:fillRect/>
            </a:stretch>
          </p:blipFill>
          <p:spPr>
            <a:xfrm>
              <a:off x="6919" y="4957"/>
              <a:ext cx="1435" cy="1435"/>
            </a:xfrm>
            <a:prstGeom prst="rect">
              <a:avLst/>
            </a:prstGeom>
            <a:noFill/>
            <a:ln>
              <a:miter lim="800000"/>
            </a:ln>
          </p:spPr>
        </p:pic>
        <p:pic>
          <p:nvPicPr>
            <p:cNvPr id="7180" name="图片 15"/>
            <p:cNvPicPr/>
            <p:nvPr>
              <p:custDataLst>
                <p:tags r:id="rId18"/>
              </p:custDataLst>
            </p:nvPr>
          </p:nvPicPr>
          <p:blipFill>
            <a:blip r:embed="rId17"/>
            <a:stretch>
              <a:fillRect/>
            </a:stretch>
          </p:blipFill>
          <p:spPr>
            <a:xfrm>
              <a:off x="9573" y="4929"/>
              <a:ext cx="1530" cy="1532"/>
            </a:xfrm>
            <a:prstGeom prst="rect">
              <a:avLst/>
            </a:prstGeom>
            <a:noFill/>
            <a:ln>
              <a:miter lim="800000"/>
            </a:ln>
          </p:spPr>
        </p:pic>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5" name="组合 4"/>
          <p:cNvGrpSpPr/>
          <p:nvPr>
            <p:custDataLst>
              <p:tags r:id="rId4"/>
            </p:custDataLst>
          </p:nvPr>
        </p:nvGrpSpPr>
        <p:grpSpPr>
          <a:xfrm>
            <a:off x="2419350" y="3112135"/>
            <a:ext cx="7668895" cy="554990"/>
            <a:chOff x="1394" y="3261"/>
            <a:chExt cx="12077" cy="874"/>
          </a:xfrm>
        </p:grpSpPr>
        <p:sp>
          <p:nvSpPr>
            <p:cNvPr id="4" name="矩形 3"/>
            <p:cNvSpPr/>
            <p:nvPr>
              <p:custDataLst>
                <p:tags r:id="rId5"/>
              </p:custDataLst>
            </p:nvPr>
          </p:nvSpPr>
          <p:spPr>
            <a:xfrm>
              <a:off x="2007" y="3261"/>
              <a:ext cx="11464" cy="874"/>
            </a:xfrm>
            <a:prstGeom prst="rect">
              <a:avLst/>
            </a:prstGeom>
            <a:solidFill>
              <a:srgbClr val="00A4CC"/>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91437" tIns="45718" rIns="91437" bIns="45718"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fontAlgn="auto">
                <a:lnSpc>
                  <a:spcPct val="130000"/>
                </a:lnSpc>
                <a:spcBef>
                  <a:spcPct val="0"/>
                </a:spcBef>
                <a:spcAft>
                  <a:spcPct val="0"/>
                </a:spcAft>
              </a:pPr>
              <a:r>
                <a:rPr lang="zh-CN" altLang="en-US" sz="2175" b="1">
                  <a:solidFill>
                    <a:schemeClr val="tx1"/>
                  </a:solidFill>
                  <a:effectLst>
                    <a:outerShdw blurRad="38100" dist="38100" dir="2700000" algn="tl">
                      <a:srgbClr val="000000">
                        <a:alpha val="43137"/>
                      </a:srgbClr>
                    </a:outerShdw>
                  </a:effectLst>
                  <a:latin typeface="微软雅黑"/>
                  <a:ea typeface="微软雅黑"/>
                  <a:sym typeface="微软雅黑"/>
                </a:rPr>
                <a:t>认识网上交往的</a:t>
              </a:r>
              <a:r>
                <a:rPr lang="zh-CN" altLang="en-US" sz="2175" b="1">
                  <a:solidFill>
                    <a:srgbClr val="FF0000"/>
                  </a:solidFill>
                  <a:effectLst>
                    <a:outerShdw blurRad="38100" dist="38100" dir="2700000" algn="tl">
                      <a:srgbClr val="000000">
                        <a:alpha val="43137"/>
                      </a:srgbClr>
                    </a:outerShdw>
                  </a:effectLst>
                  <a:latin typeface="微软雅黑"/>
                  <a:ea typeface="微软雅黑"/>
                  <a:sym typeface="微软雅黑"/>
                </a:rPr>
                <a:t>作用</a:t>
              </a:r>
              <a:r>
                <a:rPr lang="zh-CN" altLang="en-US" sz="2175" b="1">
                  <a:solidFill>
                    <a:schemeClr val="tx1"/>
                  </a:solidFill>
                  <a:effectLst>
                    <a:outerShdw blurRad="38100" dist="38100" dir="2700000" algn="tl">
                      <a:srgbClr val="000000">
                        <a:alpha val="43137"/>
                      </a:srgbClr>
                    </a:outerShdw>
                  </a:effectLst>
                  <a:latin typeface="微软雅黑"/>
                  <a:ea typeface="微软雅黑"/>
                  <a:sym typeface="微软雅黑"/>
                </a:rPr>
                <a:t>（网络交往的利与弊）。</a:t>
              </a:r>
              <a:r>
                <a:rPr lang="en-US" altLang="zh-CN" sz="2175" b="1">
                  <a:solidFill>
                    <a:srgbClr val="FFFF00"/>
                  </a:solidFill>
                  <a:latin typeface="微软雅黑"/>
                  <a:ea typeface="微软雅黑"/>
                  <a:cs typeface="楷体" panose="02010609060101010101" pitchFamily="49" charset="-122"/>
                  <a:sym typeface="微软雅黑"/>
                </a:rPr>
                <a:t>(重点)</a:t>
              </a:r>
              <a:endParaRPr lang="en-US" altLang="zh-CN" sz="2175" b="1">
                <a:solidFill>
                  <a:srgbClr val="FF0000"/>
                </a:solidFill>
                <a:latin typeface="微软雅黑"/>
                <a:ea typeface="微软雅黑"/>
                <a:cs typeface="微软雅黑" panose="020b0503020204020204" charset="-122"/>
                <a:sym typeface="微软雅黑"/>
              </a:endParaRPr>
            </a:p>
          </p:txBody>
        </p:sp>
        <p:sp>
          <p:nvSpPr>
            <p:cNvPr id="6" name="矩形 5"/>
            <p:cNvSpPr/>
            <p:nvPr>
              <p:custDataLst>
                <p:tags r:id="rId6"/>
              </p:custDataLst>
            </p:nvPr>
          </p:nvSpPr>
          <p:spPr>
            <a:xfrm>
              <a:off x="1423" y="3361"/>
              <a:ext cx="503" cy="774"/>
            </a:xfrm>
            <a:prstGeom prst="rect">
              <a:avLst/>
            </a:prstGeom>
            <a:grpFill/>
            <a:ln>
              <a:solidFill>
                <a:srgbClr val="00A4CC"/>
              </a:solidFill>
            </a:ln>
            <a:effectLst>
              <a:outerShdw blurRad="444500" dist="2540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37" tIns="45718" rIns="91437" bIns="45718"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algn="ctr"/>
              <a:endParaRPr kumimoji="1" lang="zh-CN" altLang="en-US" sz="100">
                <a:solidFill>
                  <a:srgbClr val="0070C0"/>
                </a:solidFill>
                <a:latin typeface="微软雅黑"/>
                <a:ea typeface="微软雅黑"/>
                <a:sym typeface="微软雅黑"/>
              </a:endParaRPr>
            </a:p>
          </p:txBody>
        </p:sp>
        <p:sp>
          <p:nvSpPr>
            <p:cNvPr id="7" name="文本框 6"/>
            <p:cNvSpPr txBox="1"/>
            <p:nvPr>
              <p:custDataLst>
                <p:tags r:id="rId7"/>
              </p:custDataLst>
            </p:nvPr>
          </p:nvSpPr>
          <p:spPr>
            <a:xfrm>
              <a:off x="1394" y="3399"/>
              <a:ext cx="582" cy="723"/>
            </a:xfrm>
            <a:prstGeom prst="rect">
              <a:avLst/>
            </a:prstGeom>
            <a:noFill/>
          </p:spPr>
          <p:txBody>
            <a:bodyPr wrap="none" lIns="91437" tIns="45718" rIns="91437" bIns="45718"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kumimoji="1" lang="en-US" altLang="zh-CN" sz="2400" b="1">
                  <a:solidFill>
                    <a:srgbClr val="00A4CC"/>
                  </a:solidFill>
                  <a:latin typeface="微软雅黑"/>
                  <a:ea typeface="微软雅黑"/>
                  <a:sym typeface="微软雅黑"/>
                </a:rPr>
                <a:t>2</a:t>
              </a:r>
              <a:endParaRPr kumimoji="1" lang="zh-CN" altLang="en-US" sz="2400" b="1">
                <a:solidFill>
                  <a:srgbClr val="00A4CC"/>
                </a:solidFill>
                <a:latin typeface="微软雅黑"/>
                <a:ea typeface="微软雅黑"/>
                <a:sym typeface="微软雅黑"/>
              </a:endParaRPr>
            </a:p>
          </p:txBody>
        </p:sp>
      </p:grpSp>
      <p:grpSp>
        <p:nvGrpSpPr>
          <p:cNvPr id="9" name="组合 8"/>
          <p:cNvGrpSpPr/>
          <p:nvPr>
            <p:custDataLst>
              <p:tags r:id="rId8"/>
            </p:custDataLst>
          </p:nvPr>
        </p:nvGrpSpPr>
        <p:grpSpPr>
          <a:xfrm>
            <a:off x="2427605" y="4149090"/>
            <a:ext cx="7711632" cy="727075"/>
            <a:chOff x="1365" y="4536"/>
            <a:chExt cx="12031" cy="1145"/>
          </a:xfrm>
        </p:grpSpPr>
        <p:sp>
          <p:nvSpPr>
            <p:cNvPr id="24" name="矩形 23"/>
            <p:cNvSpPr/>
            <p:nvPr>
              <p:custDataLst>
                <p:tags r:id="rId9"/>
              </p:custDataLst>
            </p:nvPr>
          </p:nvSpPr>
          <p:spPr>
            <a:xfrm>
              <a:off x="2000" y="4864"/>
              <a:ext cx="11340" cy="711"/>
            </a:xfrm>
            <a:prstGeom prst="rect">
              <a:avLst/>
            </a:prstGeom>
            <a:solidFill>
              <a:srgbClr val="5689B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91437" tIns="45718" rIns="91437" bIns="45718"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algn="ctr"/>
              <a:endParaRPr kumimoji="1" lang="zh-CN" altLang="en-US" sz="100">
                <a:latin typeface="微软雅黑"/>
                <a:ea typeface="微软雅黑"/>
                <a:sym typeface="微软雅黑"/>
              </a:endParaRPr>
            </a:p>
          </p:txBody>
        </p:sp>
        <p:sp>
          <p:nvSpPr>
            <p:cNvPr id="40963" name="文本框 1"/>
            <p:cNvSpPr txBox="1">
              <a:spLocks noChangeArrowheads="1"/>
            </p:cNvSpPr>
            <p:nvPr>
              <p:custDataLst>
                <p:tags r:id="rId10"/>
              </p:custDataLst>
            </p:nvPr>
          </p:nvSpPr>
          <p:spPr bwMode="auto">
            <a:xfrm>
              <a:off x="1959" y="4536"/>
              <a:ext cx="11437" cy="1145"/>
            </a:xfrm>
            <a:prstGeom prst="rect">
              <a:avLst/>
            </a:prstGeom>
            <a:noFill/>
            <a:ln w="9525">
              <a:noFill/>
              <a:miter lim="800000"/>
            </a:ln>
          </p:spPr>
          <p:txBody>
            <a:bodyPr wrap="square" lIns="91437" tIns="45718" rIns="91437" bIns="45718">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fontAlgn="auto">
                <a:lnSpc>
                  <a:spcPct val="190000"/>
                </a:lnSpc>
                <a:spcBef>
                  <a:spcPct val="0"/>
                </a:spcBef>
              </a:pPr>
              <a:r>
                <a:rPr lang="zh-CN" altLang="en-US" sz="2175" b="1">
                  <a:effectLst>
                    <a:outerShdw blurRad="38100" dist="38100" dir="2700000" algn="tl">
                      <a:srgbClr val="000000">
                        <a:alpha val="43137"/>
                      </a:srgbClr>
                    </a:outerShdw>
                  </a:effectLst>
                  <a:latin typeface="微软雅黑"/>
                  <a:ea typeface="微软雅黑"/>
                  <a:sym typeface="微软雅黑"/>
                </a:rPr>
                <a:t>怎样</a:t>
              </a:r>
              <a:r>
                <a:rPr lang="zh-CN" altLang="en-US" sz="2175" b="1">
                  <a:solidFill>
                    <a:srgbClr val="FF0000"/>
                  </a:solidFill>
                  <a:effectLst>
                    <a:outerShdw blurRad="38100" dist="38100" dir="2700000" algn="tl">
                      <a:srgbClr val="000000">
                        <a:alpha val="43137"/>
                      </a:srgbClr>
                    </a:outerShdw>
                  </a:effectLst>
                  <a:latin typeface="微软雅黑"/>
                  <a:ea typeface="微软雅黑"/>
                  <a:sym typeface="微软雅黑"/>
                </a:rPr>
                <a:t>慎重结交网友</a:t>
              </a:r>
              <a:r>
                <a:rPr lang="zh-CN" altLang="en-US" sz="2175" b="1">
                  <a:effectLst>
                    <a:outerShdw blurRad="38100" dist="38100" dir="2700000" algn="tl">
                      <a:srgbClr val="000000">
                        <a:alpha val="43137"/>
                      </a:srgbClr>
                    </a:outerShdw>
                  </a:effectLst>
                  <a:latin typeface="微软雅黑"/>
                  <a:ea typeface="微软雅黑"/>
                  <a:sym typeface="微软雅黑"/>
                </a:rPr>
                <a:t>？</a:t>
              </a:r>
              <a:r>
                <a:rPr lang="en-US" altLang="zh-CN" sz="2175" b="1">
                  <a:solidFill>
                    <a:srgbClr val="FFFF00"/>
                  </a:solidFill>
                  <a:latin typeface="微软雅黑"/>
                  <a:ea typeface="微软雅黑"/>
                  <a:cs typeface="楷体" panose="02010609060101010101" pitchFamily="49" charset="-122"/>
                  <a:sym typeface="微软雅黑"/>
                </a:rPr>
                <a:t>（难点）  </a:t>
              </a:r>
              <a:r>
                <a:rPr lang="en-US" altLang="zh-CN" sz="2175" b="1">
                  <a:solidFill>
                    <a:srgbClr val="FF0000"/>
                  </a:solidFill>
                  <a:latin typeface="微软雅黑"/>
                  <a:ea typeface="微软雅黑"/>
                  <a:cs typeface="微软雅黑" panose="020b0503020204020204" charset="-122"/>
                  <a:sym typeface="微软雅黑"/>
                </a:rPr>
                <a:t>                                                                       </a:t>
              </a:r>
              <a:endParaRPr lang="en-US" altLang="zh-CN" sz="2175" b="1">
                <a:solidFill>
                  <a:srgbClr val="FF0000"/>
                </a:solidFill>
                <a:latin typeface="微软雅黑"/>
                <a:ea typeface="微软雅黑"/>
                <a:cs typeface="微软雅黑" panose="020b0503020204020204" charset="-122"/>
                <a:sym typeface="微软雅黑"/>
              </a:endParaRPr>
            </a:p>
          </p:txBody>
        </p:sp>
        <p:sp>
          <p:nvSpPr>
            <p:cNvPr id="17" name="矩形 16"/>
            <p:cNvSpPr/>
            <p:nvPr>
              <p:custDataLst>
                <p:tags r:id="rId11"/>
              </p:custDataLst>
            </p:nvPr>
          </p:nvSpPr>
          <p:spPr>
            <a:xfrm>
              <a:off x="1423" y="4882"/>
              <a:ext cx="503" cy="693"/>
            </a:xfrm>
            <a:prstGeom prst="rect">
              <a:avLst/>
            </a:prstGeom>
            <a:grpFill/>
            <a:ln>
              <a:solidFill>
                <a:srgbClr val="5689B4"/>
              </a:solidFill>
            </a:ln>
            <a:effectLst>
              <a:outerShdw blurRad="444500" dist="2540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37" tIns="45718" rIns="91437" bIns="45718"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algn="ctr"/>
              <a:endParaRPr kumimoji="1" lang="zh-CN" altLang="en-US" sz="100">
                <a:latin typeface="微软雅黑"/>
                <a:ea typeface="微软雅黑"/>
                <a:sym typeface="微软雅黑"/>
              </a:endParaRPr>
            </a:p>
          </p:txBody>
        </p:sp>
        <p:sp>
          <p:nvSpPr>
            <p:cNvPr id="18" name="文本框 17"/>
            <p:cNvSpPr txBox="1"/>
            <p:nvPr>
              <p:custDataLst>
                <p:tags r:id="rId12"/>
              </p:custDataLst>
            </p:nvPr>
          </p:nvSpPr>
          <p:spPr>
            <a:xfrm>
              <a:off x="1365" y="4858"/>
              <a:ext cx="561" cy="723"/>
            </a:xfrm>
            <a:prstGeom prst="rect">
              <a:avLst/>
            </a:prstGeom>
            <a:noFill/>
          </p:spPr>
          <p:txBody>
            <a:bodyPr wrap="square" lIns="91437" tIns="45718" rIns="91437" bIns="45718"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kumimoji="1" lang="en-US" altLang="zh-CN" sz="2400" b="1">
                  <a:solidFill>
                    <a:srgbClr val="5689B4"/>
                  </a:solidFill>
                  <a:latin typeface="微软雅黑"/>
                  <a:ea typeface="微软雅黑"/>
                  <a:sym typeface="微软雅黑"/>
                </a:rPr>
                <a:t>3</a:t>
              </a:r>
              <a:endParaRPr kumimoji="1" lang="zh-CN" altLang="en-US" sz="2400" b="1">
                <a:solidFill>
                  <a:srgbClr val="5689B4"/>
                </a:solidFill>
                <a:latin typeface="微软雅黑"/>
                <a:ea typeface="微软雅黑"/>
                <a:sym typeface="微软雅黑"/>
              </a:endParaRPr>
            </a:p>
          </p:txBody>
        </p:sp>
      </p:grpSp>
      <p:grpSp>
        <p:nvGrpSpPr>
          <p:cNvPr id="3" name="组合 2"/>
          <p:cNvGrpSpPr/>
          <p:nvPr>
            <p:custDataLst>
              <p:tags r:id="rId13"/>
            </p:custDataLst>
          </p:nvPr>
        </p:nvGrpSpPr>
        <p:grpSpPr>
          <a:xfrm>
            <a:off x="2416810" y="1872615"/>
            <a:ext cx="7671435" cy="621030"/>
            <a:chOff x="1406" y="1599"/>
            <a:chExt cx="11934" cy="978"/>
          </a:xfrm>
        </p:grpSpPr>
        <p:sp>
          <p:nvSpPr>
            <p:cNvPr id="23" name="矩形 22"/>
            <p:cNvSpPr/>
            <p:nvPr>
              <p:custDataLst>
                <p:tags r:id="rId14"/>
              </p:custDataLst>
            </p:nvPr>
          </p:nvSpPr>
          <p:spPr>
            <a:xfrm>
              <a:off x="2000" y="1842"/>
              <a:ext cx="11340" cy="732"/>
            </a:xfrm>
            <a:prstGeom prst="rect">
              <a:avLst/>
            </a:prstGeom>
            <a:solidFill>
              <a:srgbClr val="0080B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91437" tIns="45718" rIns="91437" bIns="45718"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algn="ctr"/>
              <a:endParaRPr kumimoji="1" lang="zh-CN" altLang="en-US" sz="100">
                <a:latin typeface="微软雅黑"/>
                <a:ea typeface="微软雅黑"/>
                <a:sym typeface="微软雅黑"/>
              </a:endParaRPr>
            </a:p>
          </p:txBody>
        </p:sp>
        <p:sp>
          <p:nvSpPr>
            <p:cNvPr id="15" name="矩形 14"/>
            <p:cNvSpPr/>
            <p:nvPr>
              <p:custDataLst>
                <p:tags r:id="rId15"/>
              </p:custDataLst>
            </p:nvPr>
          </p:nvSpPr>
          <p:spPr>
            <a:xfrm>
              <a:off x="1423" y="1862"/>
              <a:ext cx="503" cy="715"/>
            </a:xfrm>
            <a:prstGeom prst="rect">
              <a:avLst/>
            </a:prstGeom>
            <a:grpFill/>
            <a:ln>
              <a:solidFill>
                <a:srgbClr val="0070C0"/>
              </a:solidFill>
            </a:ln>
            <a:effectLst>
              <a:outerShdw blurRad="444500" dist="2540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37" tIns="45718" rIns="91437" bIns="45718"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algn="ctr"/>
              <a:endParaRPr kumimoji="1" lang="zh-CN" altLang="en-US" sz="100">
                <a:latin typeface="微软雅黑"/>
                <a:ea typeface="微软雅黑"/>
                <a:sym typeface="微软雅黑"/>
              </a:endParaRPr>
            </a:p>
          </p:txBody>
        </p:sp>
        <p:sp>
          <p:nvSpPr>
            <p:cNvPr id="16" name="文本框 15"/>
            <p:cNvSpPr txBox="1"/>
            <p:nvPr>
              <p:custDataLst>
                <p:tags r:id="rId16"/>
              </p:custDataLst>
            </p:nvPr>
          </p:nvSpPr>
          <p:spPr>
            <a:xfrm>
              <a:off x="1406" y="1825"/>
              <a:ext cx="529" cy="723"/>
            </a:xfrm>
            <a:prstGeom prst="rect">
              <a:avLst/>
            </a:prstGeom>
            <a:noFill/>
          </p:spPr>
          <p:txBody>
            <a:bodyPr wrap="square" lIns="91437" tIns="45718" rIns="91437" bIns="45718"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kumimoji="1" lang="en-US" sz="2400" b="1">
                  <a:solidFill>
                    <a:srgbClr val="0070C0"/>
                  </a:solidFill>
                  <a:latin typeface="微软雅黑"/>
                  <a:ea typeface="微软雅黑"/>
                  <a:sym typeface="微软雅黑"/>
                </a:rPr>
                <a:t>1</a:t>
              </a:r>
              <a:endParaRPr kumimoji="1" lang="en-US" sz="2400" b="1">
                <a:solidFill>
                  <a:srgbClr val="0070C0"/>
                </a:solidFill>
                <a:latin typeface="微软雅黑"/>
                <a:ea typeface="微软雅黑"/>
                <a:sym typeface="微软雅黑"/>
              </a:endParaRPr>
            </a:p>
          </p:txBody>
        </p:sp>
        <p:sp>
          <p:nvSpPr>
            <p:cNvPr id="8" name="文本框 7"/>
            <p:cNvSpPr txBox="1"/>
            <p:nvPr>
              <p:custDataLst>
                <p:tags r:id="rId17"/>
              </p:custDataLst>
            </p:nvPr>
          </p:nvSpPr>
          <p:spPr>
            <a:xfrm>
              <a:off x="2023" y="1599"/>
              <a:ext cx="10785" cy="975"/>
            </a:xfrm>
            <a:prstGeom prst="rect">
              <a:avLst/>
            </a:prstGeom>
            <a:noFill/>
          </p:spPr>
          <p:txBody>
            <a:bodyPr wrap="square" lIns="91437" tIns="71998" rIns="91437" bIns="45718"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50000"/>
                </a:lnSpc>
                <a:spcBef>
                  <a:spcPts val="1600"/>
                </a:spcBef>
                <a:defRPr/>
              </a:pPr>
              <a:r>
                <a:rPr lang="zh-CN" altLang="en-US" sz="2175" b="1">
                  <a:effectLst>
                    <a:outerShdw blurRad="38100" dist="38100" dir="2700000" algn="tl">
                      <a:srgbClr val="000000">
                        <a:alpha val="43137"/>
                      </a:srgbClr>
                    </a:outerShdw>
                  </a:effectLst>
                  <a:latin typeface="微软雅黑"/>
                  <a:ea typeface="微软雅黑"/>
                  <a:sym typeface="微软雅黑"/>
                </a:rPr>
                <a:t>了解网上交友的</a:t>
              </a:r>
              <a:r>
                <a:rPr lang="zh-CN" altLang="en-US" sz="2175" b="1">
                  <a:solidFill>
                    <a:srgbClr val="FF0000"/>
                  </a:solidFill>
                  <a:effectLst>
                    <a:outerShdw blurRad="38100" dist="38100" dir="2700000" algn="tl">
                      <a:srgbClr val="000000">
                        <a:alpha val="43137"/>
                      </a:srgbClr>
                    </a:outerShdw>
                  </a:effectLst>
                  <a:latin typeface="微软雅黑"/>
                  <a:ea typeface="微软雅黑"/>
                  <a:sym typeface="微软雅黑"/>
                </a:rPr>
                <a:t>特点</a:t>
              </a:r>
              <a:r>
                <a:rPr lang="zh-CN" altLang="en-US" sz="2175" b="1">
                  <a:effectLst>
                    <a:outerShdw blurRad="38100" dist="38100" dir="2700000" algn="tl">
                      <a:srgbClr val="000000">
                        <a:alpha val="43137"/>
                      </a:srgbClr>
                    </a:outerShdw>
                  </a:effectLst>
                  <a:latin typeface="微软雅黑"/>
                  <a:ea typeface="微软雅黑"/>
                  <a:sym typeface="微软雅黑"/>
                </a:rPr>
                <a:t>。</a:t>
              </a:r>
              <a:endParaRPr lang="zh-CN" altLang="en-US" sz="2175" b="1">
                <a:effectLst>
                  <a:outerShdw blurRad="38100" dist="38100" dir="2700000" algn="tl">
                    <a:srgbClr val="000000">
                      <a:alpha val="43137"/>
                    </a:srgbClr>
                  </a:outerShdw>
                </a:effectLst>
                <a:latin typeface="微软雅黑"/>
                <a:ea typeface="微软雅黑"/>
                <a:cs typeface="微软雅黑" panose="020b0503020204020204" charset="-122"/>
                <a:sym typeface="微软雅黑"/>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32" dur="20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amond(out)">
                                      <p:cBhvr>
                                        <p:cTn id="7" dur="2000"/>
                                        <p:tgtEl>
                                          <p:spTgt spid="3"/>
                                        </p:tgtEl>
                                      </p:cBhvr>
                                    </p:animEffect>
                                  </p:childTnLst>
                                </p:cTn>
                              </p:par>
                            </p:childTnLst>
                          </p:cTn>
                        </p:par>
                        <p:par>
                          <p:cTn id="8" fill="hold" nodeType="afterGroup">
                            <p:stCondLst>
                              <p:cond delay="2000"/>
                            </p:stCondLst>
                            <p:childTnLst>
                              <p:par>
                                <p:cTn id="9" presetID="8" presetClass="entr" presetSubtype="32" dur="200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diamond(out)">
                                      <p:cBhvr>
                                        <p:cTn id="11" dur="2000"/>
                                        <p:tgtEl>
                                          <p:spTgt spid="5"/>
                                        </p:tgtEl>
                                      </p:cBhvr>
                                    </p:animEffect>
                                  </p:childTnLst>
                                </p:cTn>
                              </p:par>
                            </p:childTnLst>
                          </p:cTn>
                        </p:par>
                        <p:par>
                          <p:cTn id="12" fill="hold" nodeType="afterGroup">
                            <p:stCondLst>
                              <p:cond delay="4000"/>
                            </p:stCondLst>
                            <p:childTnLst>
                              <p:par>
                                <p:cTn id="13" presetID="8" presetClass="entr" presetSubtype="32" dur="200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amond(out)">
                                      <p:cBhvr>
                                        <p:cTn id="15"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图片 3"/>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6" name="图片 5"/>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66663" y="-663482"/>
            <a:ext cx="8127679" cy="6161855"/>
          </a:xfrm>
          <a:prstGeom prst="rect">
            <a:avLst/>
          </a:prstGeom>
        </p:spPr>
      </p:pic>
      <p:sp>
        <p:nvSpPr>
          <p:cNvPr id="15" name="文本框 14"/>
          <p:cNvSpPr txBox="1"/>
          <p:nvPr>
            <p:custDataLst>
              <p:tags r:id="rId8"/>
            </p:custDataLst>
          </p:nvPr>
        </p:nvSpPr>
        <p:spPr>
          <a:xfrm>
            <a:off x="1867535" y="2591435"/>
            <a:ext cx="4633595" cy="1198880"/>
          </a:xfrm>
          <a:prstGeom prst="rect">
            <a:avLst/>
          </a:prstGeom>
          <a:noFill/>
        </p:spPr>
        <p:txBody>
          <a:bodyPr wrap="square" rtlCol="0">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7200" b="1">
                <a:solidFill>
                  <a:srgbClr val="262626"/>
                </a:solidFill>
                <a:latin typeface="微软雅黑"/>
                <a:ea typeface="微软雅黑"/>
                <a:sym typeface="微软雅黑"/>
              </a:rPr>
              <a:t>新知导入</a:t>
            </a:r>
            <a:endParaRPr kumimoji="0" lang="zh-CN" altLang="en-US" sz="7200" b="1" i="0" u="none" strike="noStrike" kern="1200" cap="none" spc="0" normalizeH="0" baseline="0" noProof="0">
              <a:ln>
                <a:solidFill>
                  <a:prstClr val="white"/>
                </a:solidFill>
              </a:ln>
              <a:solidFill>
                <a:prstClr val="black"/>
              </a:solidFill>
              <a:effectLst/>
              <a:uLnTx/>
              <a:uFillTx/>
              <a:latin typeface="微软雅黑"/>
              <a:ea typeface="微软雅黑"/>
              <a:cs typeface="微软雅黑" panose="020b0503020204020204" charset="-122"/>
              <a:sym typeface="微软雅黑"/>
            </a:endParaRPr>
          </a:p>
        </p:txBody>
      </p:sp>
      <p:sp>
        <p:nvSpPr>
          <p:cNvPr id="16" name="文本框 15"/>
          <p:cNvSpPr txBox="1"/>
          <p:nvPr>
            <p:custDataLst>
              <p:tags r:id="rId9"/>
            </p:custDataLst>
          </p:nvPr>
        </p:nvSpPr>
        <p:spPr>
          <a:xfrm>
            <a:off x="2150655" y="1279389"/>
            <a:ext cx="3692037" cy="922020"/>
          </a:xfrm>
          <a:prstGeom prst="rect">
            <a:avLst/>
          </a:prstGeom>
          <a:noFill/>
          <a:extLst>
            <a:ext uri="{909E8E84-426E-40DD-AFC4-6F175D3DCCD1}">
              <a14:hiddenFill xmlns:a14="http://schemas.microsoft.com/office/drawing/2010/main">
                <a:solidFill>
                  <a:srgbClr val="F7C117"/>
                </a:solidFill>
              </a14:hiddenFill>
            </a:ext>
          </a:extLst>
        </p:spPr>
        <p:txBody>
          <a:bodyPr wrap="square" rtlCol="0">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5400" b="1">
                <a:solidFill>
                  <a:prstClr val="black"/>
                </a:solidFill>
                <a:latin typeface="微软雅黑"/>
                <a:ea typeface="微软雅黑"/>
                <a:cs typeface="微软雅黑" panose="020b0503020204020204" charset="-122"/>
                <a:sym typeface="微软雅黑"/>
              </a:rPr>
              <a:t>02</a:t>
            </a:r>
            <a:endParaRPr kumimoji="0" lang="en-US" altLang="zh-CN" sz="5400" b="1" i="0" u="none" strike="noStrike" kern="1200" cap="none" spc="0" normalizeH="0" baseline="0" noProof="0">
              <a:ln>
                <a:noFill/>
              </a:ln>
              <a:solidFill>
                <a:prstClr val="black"/>
              </a:solidFill>
              <a:effectLst/>
              <a:uLnTx/>
              <a:uFillTx/>
              <a:latin typeface="微软雅黑"/>
              <a:ea typeface="微软雅黑"/>
              <a:cs typeface="微软雅黑" panose="020b0503020204020204" charset="-122"/>
              <a:sym typeface="微软雅黑"/>
            </a:endParaRPr>
          </a:p>
        </p:txBody>
      </p:sp>
      <p:sp>
        <p:nvSpPr>
          <p:cNvPr id="2" name="矩形 1"/>
          <p:cNvSpPr/>
          <p:nvPr>
            <p:custDataLst>
              <p:tags r:id="rId10"/>
            </p:custDataLst>
          </p:nvPr>
        </p:nvSpPr>
        <p:spPr>
          <a:xfrm>
            <a:off x="3619800" y="2201503"/>
            <a:ext cx="682625" cy="76200"/>
          </a:xfrm>
          <a:prstGeom prst="rect">
            <a:avLst/>
          </a:prstGeom>
          <a:solidFill>
            <a:srgbClr val="FFC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微软雅黑"/>
              <a:ea typeface="微软雅黑"/>
            </a:endParaRPr>
          </a:p>
        </p:txBody>
      </p:sp>
      <p:pic>
        <p:nvPicPr>
          <p:cNvPr id="10" name="图片 9"/>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rot="16200000">
            <a:off x="5097868" y="-225286"/>
            <a:ext cx="1996261" cy="12192002"/>
          </a:xfrm>
          <a:prstGeom prst="rect">
            <a:avLst/>
          </a:prstGeom>
        </p:spPr>
      </p:pic>
      <p:pic>
        <p:nvPicPr>
          <p:cNvPr id="8" name="图片 7"/>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7922225" y="841441"/>
            <a:ext cx="4603490" cy="6680037"/>
          </a:xfrm>
          <a:prstGeom prst="rect">
            <a:avLst/>
          </a:prstGeom>
        </p:spPr>
      </p:pic>
    </p:spTree>
    <p:custDataLst>
      <p:tags r:id="rId15"/>
    </p:custDataLst>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2" name="图片 1"/>
          <p:cNvPicPr>
            <a:picLocks noChangeAspect="1"/>
          </p:cNvPicPr>
          <p:nvPr>
            <p:custDataLst>
              <p:tags r:id="rId5"/>
            </p:custDataLst>
          </p:nvPr>
        </p:nvPicPr>
        <p:blipFill>
          <a:blip r:embed="rId4"/>
          <a:stretch>
            <a:fillRect/>
          </a:stretch>
        </p:blipFill>
        <p:spPr>
          <a:xfrm>
            <a:off x="2058670" y="1710055"/>
            <a:ext cx="1490345" cy="2447925"/>
          </a:xfrm>
          <a:prstGeom prst="rect">
            <a:avLst/>
          </a:prstGeom>
        </p:spPr>
      </p:pic>
      <p:pic>
        <p:nvPicPr>
          <p:cNvPr id="3" name="图片 2"/>
          <p:cNvPicPr>
            <a:picLocks noChangeAspect="1"/>
          </p:cNvPicPr>
          <p:nvPr>
            <p:custDataLst>
              <p:tags r:id="rId7"/>
            </p:custDataLst>
          </p:nvPr>
        </p:nvPicPr>
        <p:blipFill>
          <a:blip r:embed="rId6"/>
          <a:stretch>
            <a:fillRect/>
          </a:stretch>
        </p:blipFill>
        <p:spPr>
          <a:xfrm>
            <a:off x="8112125" y="1824990"/>
            <a:ext cx="1402080" cy="2471420"/>
          </a:xfrm>
          <a:prstGeom prst="rect">
            <a:avLst/>
          </a:prstGeom>
        </p:spPr>
      </p:pic>
      <p:sp>
        <p:nvSpPr>
          <p:cNvPr id="4" name="线形标注 1 5"/>
          <p:cNvSpPr>
            <a:spLocks noChangeArrowheads="1"/>
          </p:cNvSpPr>
          <p:nvPr>
            <p:custDataLst>
              <p:tags r:id="rId8"/>
            </p:custDataLst>
          </p:nvPr>
        </p:nvSpPr>
        <p:spPr bwMode="auto">
          <a:xfrm>
            <a:off x="4538345" y="1426845"/>
            <a:ext cx="3046730" cy="1170940"/>
          </a:xfrm>
          <a:prstGeom prst="borderCallout1">
            <a:avLst>
              <a:gd name="adj1" fmla="val 27056"/>
              <a:gd name="adj2" fmla="val -926"/>
              <a:gd name="adj3" fmla="val 111230"/>
              <a:gd name="adj4" fmla="val -29902"/>
            </a:avLst>
          </a:prstGeom>
          <a:solidFill>
            <a:schemeClr val="bg1"/>
          </a:solidFill>
          <a:ln w="25400" algn="ctr">
            <a:solidFill>
              <a:srgbClr val="00B0F0"/>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457200" eaLnBrk="1" latinLnBrk="0" hangingPunct="1"/>
            <a:r>
              <a:rPr lang="zh-CN" altLang="en-US" sz="1800">
                <a:solidFill>
                  <a:srgbClr val="000000"/>
                </a:solidFill>
                <a:latin typeface="微软雅黑"/>
                <a:ea typeface="微软雅黑"/>
                <a:sym typeface="微软雅黑"/>
              </a:rPr>
              <a:t>我在网上结交了不少朋友，和他们打招呼要花很多时间，现在我都不敢轻易露面了。</a:t>
            </a:r>
            <a:endParaRPr lang="zh-CN" altLang="en-US" sz="1800">
              <a:solidFill>
                <a:srgbClr val="000000"/>
              </a:solidFill>
              <a:latin typeface="微软雅黑"/>
              <a:ea typeface="微软雅黑"/>
              <a:sym typeface="微软雅黑"/>
            </a:endParaRPr>
          </a:p>
        </p:txBody>
      </p:sp>
      <p:grpSp>
        <p:nvGrpSpPr>
          <p:cNvPr id="8" name="组合 7"/>
          <p:cNvGrpSpPr/>
          <p:nvPr>
            <p:custDataLst>
              <p:tags r:id="rId9"/>
            </p:custDataLst>
          </p:nvPr>
        </p:nvGrpSpPr>
        <p:grpSpPr>
          <a:xfrm>
            <a:off x="4538345" y="2780665"/>
            <a:ext cx="3046730" cy="1515745"/>
            <a:chOff x="4900" y="2797"/>
            <a:chExt cx="5408" cy="2928"/>
          </a:xfrm>
        </p:grpSpPr>
        <p:sp>
          <p:nvSpPr>
            <p:cNvPr id="5" name="线形标注 1 15"/>
            <p:cNvSpPr>
              <a:spLocks noChangeArrowheads="1"/>
            </p:cNvSpPr>
            <p:nvPr>
              <p:custDataLst>
                <p:tags r:id="rId10"/>
              </p:custDataLst>
            </p:nvPr>
          </p:nvSpPr>
          <p:spPr bwMode="auto">
            <a:xfrm rot="10800000">
              <a:off x="4900" y="2797"/>
              <a:ext cx="5408" cy="2928"/>
            </a:xfrm>
            <a:prstGeom prst="borderCallout1">
              <a:avLst>
                <a:gd name="adj1" fmla="val 82491"/>
                <a:gd name="adj2" fmla="val 213"/>
                <a:gd name="adj3" fmla="val 33983"/>
                <a:gd name="adj4" fmla="val -24104"/>
              </a:avLst>
            </a:prstGeom>
            <a:solidFill>
              <a:schemeClr val="bg1"/>
            </a:solidFill>
            <a:ln w="25400" algn="ctr">
              <a:solidFill>
                <a:srgbClr val="00B0F0"/>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1800" b="1">
                <a:latin typeface="微软雅黑"/>
                <a:ea typeface="微软雅黑"/>
                <a:sym typeface="微软雅黑"/>
              </a:endParaRPr>
            </a:p>
          </p:txBody>
        </p:sp>
        <p:sp>
          <p:nvSpPr>
            <p:cNvPr id="6" name="矩形 5"/>
            <p:cNvSpPr/>
            <p:nvPr>
              <p:custDataLst>
                <p:tags r:id="rId11"/>
              </p:custDataLst>
            </p:nvPr>
          </p:nvSpPr>
          <p:spPr>
            <a:xfrm>
              <a:off x="4900" y="2873"/>
              <a:ext cx="5408" cy="2852"/>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800" smtClean="0">
                  <a:solidFill>
                    <a:srgbClr val="000000"/>
                  </a:solidFill>
                  <a:latin typeface="微软雅黑"/>
                  <a:ea typeface="微软雅黑"/>
                  <a:sym typeface="微软雅黑"/>
                </a:rPr>
                <a:t>      我</a:t>
              </a:r>
              <a:r>
                <a:rPr lang="zh-CN" altLang="en-US" sz="1800">
                  <a:solidFill>
                    <a:srgbClr val="000000"/>
                  </a:solidFill>
                  <a:latin typeface="微软雅黑"/>
                  <a:ea typeface="微软雅黑"/>
                  <a:sym typeface="微软雅黑"/>
                </a:rPr>
                <a:t>在网上有一个自己的博客，和朋友分享我写的短文。现在我已经写了三十多篇短文了，很有成就感，还有不少人夸我“有才”呢！</a:t>
              </a:r>
              <a:endParaRPr lang="zh-CN" altLang="en-US" sz="1800">
                <a:solidFill>
                  <a:srgbClr val="000000"/>
                </a:solidFill>
                <a:latin typeface="微软雅黑"/>
                <a:ea typeface="微软雅黑"/>
                <a:sym typeface="微软雅黑"/>
              </a:endParaRPr>
            </a:p>
          </p:txBody>
        </p:sp>
      </p:grpSp>
      <p:sp>
        <p:nvSpPr>
          <p:cNvPr id="7" name="矩形 6"/>
          <p:cNvSpPr/>
          <p:nvPr>
            <p:custDataLst>
              <p:tags r:id="rId12"/>
            </p:custDataLst>
          </p:nvPr>
        </p:nvSpPr>
        <p:spPr>
          <a:xfrm>
            <a:off x="1976120" y="4260850"/>
            <a:ext cx="8003540" cy="645160"/>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50000"/>
              </a:lnSpc>
            </a:pPr>
            <a:r>
              <a:rPr lang="zh-CN" altLang="en-US" sz="2400" b="1">
                <a:solidFill>
                  <a:srgbClr val="000000"/>
                </a:solidFill>
                <a:effectLst>
                  <a:outerShdw blurRad="38100" dist="38100" dir="2700000" algn="tl">
                    <a:srgbClr val="000000">
                      <a:alpha val="43137"/>
                    </a:srgbClr>
                  </a:outerShdw>
                </a:effectLst>
                <a:latin typeface="微软雅黑"/>
                <a:ea typeface="微软雅黑"/>
                <a:sym typeface="微软雅黑"/>
              </a:rPr>
              <a:t>思考：你有过网上交友的经历吗？如果有，是怎样的感觉？</a:t>
            </a:r>
            <a:endParaRPr lang="zh-CN" altLang="en-US" sz="2400" b="1">
              <a:solidFill>
                <a:srgbClr val="000000"/>
              </a:solidFill>
              <a:effectLst>
                <a:outerShdw blurRad="38100" dist="38100" dir="2700000" algn="tl">
                  <a:srgbClr val="000000">
                    <a:alpha val="43137"/>
                  </a:srgbClr>
                </a:outerShdw>
              </a:effectLst>
              <a:latin typeface="微软雅黑"/>
              <a:ea typeface="微软雅黑"/>
              <a:sym typeface="微软雅黑"/>
            </a:endParaRPr>
          </a:p>
        </p:txBody>
      </p:sp>
      <p:sp>
        <p:nvSpPr>
          <p:cNvPr id="9" name="矩形 8"/>
          <p:cNvSpPr/>
          <p:nvPr>
            <p:custDataLst>
              <p:tags r:id="rId13"/>
            </p:custDataLst>
          </p:nvPr>
        </p:nvSpPr>
        <p:spPr>
          <a:xfrm>
            <a:off x="2351405" y="4796790"/>
            <a:ext cx="7729220" cy="829945"/>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50000"/>
              </a:lnSpc>
            </a:pPr>
            <a:r>
              <a:rPr lang="zh-CN" altLang="en-US" sz="3200" b="1">
                <a:solidFill>
                  <a:srgbClr val="FF0000"/>
                </a:solidFill>
                <a:effectLst>
                  <a:outerShdw blurRad="38100" dist="38100" dir="2700000" algn="tl">
                    <a:srgbClr val="000000">
                      <a:alpha val="43137"/>
                    </a:srgbClr>
                  </a:outerShdw>
                </a:effectLst>
                <a:latin typeface="微软雅黑"/>
                <a:ea typeface="微软雅黑"/>
                <a:sym typeface="微软雅黑"/>
              </a:rPr>
              <a:t>我感到好奇、兴奋，还有一点儿不安。</a:t>
            </a:r>
            <a:endParaRPr lang="zh-CN" altLang="en-US" sz="3200" b="1">
              <a:solidFill>
                <a:srgbClr val="FF0000"/>
              </a:solidFill>
              <a:effectLst>
                <a:outerShdw blurRad="38100" dist="38100" dir="2700000" algn="tl">
                  <a:srgbClr val="000000">
                    <a:alpha val="43137"/>
                  </a:srgbClr>
                </a:outerShdw>
              </a:effectLst>
              <a:latin typeface="微软雅黑"/>
              <a:ea typeface="微软雅黑"/>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13314" name="Picture 2"/>
          <p:cNvPicPr>
            <a:picLocks noChangeAspect="1"/>
          </p:cNvPicPr>
          <p:nvPr>
            <p:custDataLst>
              <p:tags r:id="rId5"/>
            </p:custDataLst>
          </p:nvPr>
        </p:nvPicPr>
        <p:blipFill>
          <a:blip r:embed="rId4"/>
          <a:stretch>
            <a:fillRect/>
          </a:stretch>
        </p:blipFill>
        <p:spPr>
          <a:xfrm>
            <a:off x="2279650" y="2204720"/>
            <a:ext cx="1839595" cy="1993900"/>
          </a:xfrm>
          <a:prstGeom prst="rect">
            <a:avLst/>
          </a:prstGeom>
          <a:noFill/>
          <a:ln w="9525">
            <a:noFill/>
          </a:ln>
        </p:spPr>
      </p:pic>
      <p:sp>
        <p:nvSpPr>
          <p:cNvPr id="13315" name="Text Box 4"/>
          <p:cNvSpPr txBox="1"/>
          <p:nvPr>
            <p:custDataLst>
              <p:tags r:id="rId6"/>
            </p:custDataLst>
          </p:nvPr>
        </p:nvSpPr>
        <p:spPr>
          <a:xfrm>
            <a:off x="2212340" y="1421765"/>
            <a:ext cx="2420620" cy="645160"/>
          </a:xfrm>
          <a:prstGeom prst="rect">
            <a:avLst/>
          </a:prstGeom>
          <a:noFill/>
          <a:ln w="9525">
            <a:noFill/>
          </a:ln>
        </p:spPr>
        <p:txBody>
          <a:bodyPr wrap="square" anchor="t">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0" hangingPunct="0"/>
            <a:r>
              <a:rPr lang="zh-CN" altLang="en-US" sz="3600" b="1">
                <a:latin typeface="微软雅黑"/>
                <a:ea typeface="微软雅黑"/>
                <a:sym typeface="微软雅黑"/>
              </a:rPr>
              <a:t>网上交友</a:t>
            </a:r>
            <a:endParaRPr lang="zh-CN" altLang="en-US" sz="3600" b="1">
              <a:latin typeface="微软雅黑"/>
              <a:ea typeface="微软雅黑"/>
              <a:sym typeface="微软雅黑"/>
            </a:endParaRPr>
          </a:p>
        </p:txBody>
      </p:sp>
      <p:pic>
        <p:nvPicPr>
          <p:cNvPr id="13316" name="Picture 6" descr="http://imgsrc.baidu.com/forum/w%3D580/sign=249a0abc95ef76c6d0d2fb23ad17fdf6/bfd0ab64034f78f03671426e7c310a55b2191cf6.jpg"/>
          <p:cNvPicPr>
            <a:picLocks noChangeAspect="1"/>
          </p:cNvPicPr>
          <p:nvPr>
            <p:custDataLst>
              <p:tags r:id="rId8"/>
            </p:custDataLst>
          </p:nvPr>
        </p:nvPicPr>
        <p:blipFill>
          <a:blip r:embed="rId7"/>
          <a:stretch>
            <a:fillRect/>
          </a:stretch>
        </p:blipFill>
        <p:spPr>
          <a:xfrm>
            <a:off x="4728210" y="1988820"/>
            <a:ext cx="4817110" cy="2233930"/>
          </a:xfrm>
          <a:prstGeom prst="rect">
            <a:avLst/>
          </a:prstGeom>
          <a:noFill/>
          <a:ln w="9525">
            <a:noFill/>
          </a:ln>
        </p:spPr>
      </p:pic>
      <p:sp>
        <p:nvSpPr>
          <p:cNvPr id="29702" name="内容占位符 2"/>
          <p:cNvSpPr>
            <a:spLocks noGrp="1"/>
          </p:cNvSpPr>
          <p:nvPr>
            <p:custDataLst>
              <p:tags r:id="rId9"/>
            </p:custDataLst>
          </p:nvPr>
        </p:nvSpPr>
        <p:spPr>
          <a:xfrm>
            <a:off x="2207895" y="4509135"/>
            <a:ext cx="8003540" cy="944880"/>
          </a:xfrm>
          <a:prstGeom prst="rect">
            <a:avLst/>
          </a:prstGeom>
          <a:ln w="28575">
            <a:solidFill>
              <a:srgbClr val="0070C0"/>
            </a:solidFill>
            <a:miter/>
          </a:ln>
        </p:spPr>
        <p:txBody>
          <a:bodyPr anchor="t"/>
          <a:lstStyle>
            <a:defPPr>
              <a:defRPr lang="zh-CN"/>
            </a:defPPr>
            <a:lvl1pPr marL="228600" indent="-228600" algn="l" defTabSz="914400" rtl="0" eaLnBrk="1" fontAlgn="base" latinLnBrk="0"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eaLnBrk="1" hangingPunct="1">
              <a:lnSpc>
                <a:spcPct val="100000"/>
              </a:lnSpc>
            </a:pPr>
            <a:r>
              <a:rPr lang="zh-CN" altLang="zh-CN" b="1">
                <a:effectLst>
                  <a:outerShdw blurRad="38100" dist="38100" dir="2700000" algn="tl">
                    <a:srgbClr val="000000">
                      <a:alpha val="43137"/>
                    </a:srgbClr>
                  </a:outerShdw>
                </a:effectLst>
                <a:latin typeface="微软雅黑"/>
                <a:ea typeface="微软雅黑"/>
                <a:cs typeface="华文行楷" panose="02010800040101010101" pitchFamily="2" charset="-122"/>
                <a:sym typeface="微软雅黑"/>
              </a:rPr>
              <a:t>互联网</a:t>
            </a:r>
            <a:r>
              <a:rPr lang="zh-CN" altLang="zh-CN" b="1">
                <a:solidFill>
                  <a:schemeClr val="tx1"/>
                </a:solidFill>
                <a:effectLst>
                  <a:outerShdw blurRad="38100" dist="38100" dir="2700000" algn="tl">
                    <a:srgbClr val="000000">
                      <a:alpha val="43137"/>
                    </a:srgbClr>
                  </a:outerShdw>
                </a:effectLst>
                <a:latin typeface="微软雅黑"/>
                <a:ea typeface="微软雅黑"/>
                <a:cs typeface="华文行楷" panose="02010800040101010101" pitchFamily="2" charset="-122"/>
                <a:sym typeface="微软雅黑"/>
              </a:rPr>
              <a:t>好像无</a:t>
            </a:r>
            <a:r>
              <a:rPr lang="zh-CN" altLang="zh-CN" b="1">
                <a:effectLst>
                  <a:outerShdw blurRad="38100" dist="38100" dir="2700000" algn="tl">
                    <a:srgbClr val="000000">
                      <a:alpha val="43137"/>
                    </a:srgbClr>
                  </a:outerShdw>
                </a:effectLst>
                <a:latin typeface="微软雅黑"/>
                <a:ea typeface="微软雅黑"/>
                <a:cs typeface="华文行楷" panose="02010800040101010101" pitchFamily="2" charset="-122"/>
                <a:sym typeface="微软雅黑"/>
              </a:rPr>
              <a:t>所不能，我们在网上</a:t>
            </a:r>
            <a:r>
              <a:rPr lang="zh-CN" altLang="zh-CN" b="1">
                <a:solidFill>
                  <a:srgbClr val="FF0000"/>
                </a:solidFill>
                <a:effectLst>
                  <a:outerShdw blurRad="38100" dist="38100" dir="2700000" algn="tl">
                    <a:srgbClr val="000000">
                      <a:alpha val="43137"/>
                    </a:srgbClr>
                  </a:outerShdw>
                </a:effectLst>
                <a:latin typeface="微软雅黑"/>
                <a:ea typeface="微软雅黑"/>
                <a:cs typeface="华文行楷" panose="02010800040101010101" pitchFamily="2" charset="-122"/>
                <a:sym typeface="微软雅黑"/>
              </a:rPr>
              <a:t>搜集学习资料，查找相关信息</a:t>
            </a:r>
            <a:r>
              <a:rPr lang="zh-CN" altLang="zh-CN" b="1">
                <a:effectLst>
                  <a:outerShdw blurRad="38100" dist="38100" dir="2700000" algn="tl">
                    <a:srgbClr val="000000">
                      <a:alpha val="43137"/>
                    </a:srgbClr>
                  </a:outerShdw>
                </a:effectLst>
                <a:latin typeface="微软雅黑"/>
                <a:ea typeface="微软雅黑"/>
                <a:cs typeface="华文行楷" panose="02010800040101010101" pitchFamily="2" charset="-122"/>
                <a:sym typeface="微软雅黑"/>
              </a:rPr>
              <a:t>，也在这个虚拟的时空中</a:t>
            </a:r>
            <a:r>
              <a:rPr lang="zh-CN" altLang="zh-CN" b="1">
                <a:solidFill>
                  <a:srgbClr val="FF0000"/>
                </a:solidFill>
                <a:effectLst>
                  <a:outerShdw blurRad="38100" dist="38100" dir="2700000" algn="tl">
                    <a:srgbClr val="000000">
                      <a:alpha val="43137"/>
                    </a:srgbClr>
                  </a:outerShdw>
                </a:effectLst>
                <a:latin typeface="微软雅黑"/>
                <a:ea typeface="微软雅黑"/>
                <a:cs typeface="华文行楷" panose="02010800040101010101" pitchFamily="2" charset="-122"/>
                <a:sym typeface="微软雅黑"/>
              </a:rPr>
              <a:t>交往。</a:t>
            </a:r>
            <a:endParaRPr lang="zh-CN" altLang="zh-CN" b="1">
              <a:solidFill>
                <a:srgbClr val="FF0000"/>
              </a:solidFill>
              <a:effectLst>
                <a:outerShdw blurRad="38100" dist="38100" dir="2700000" algn="tl">
                  <a:srgbClr val="000000">
                    <a:alpha val="43137"/>
                  </a:srgbClr>
                </a:outerShdw>
              </a:effectLst>
              <a:latin typeface="微软雅黑"/>
              <a:ea typeface="微软雅黑"/>
              <a:cs typeface="华文行楷" panose="02010800040101010101" pitchFamily="2" charset="-122"/>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500" fill="hold"/>
                                        <p:tgtEl>
                                          <p:spTgt spid="13314"/>
                                        </p:tgtEl>
                                        <p:attrNameLst>
                                          <p:attrName>ppt_x</p:attrName>
                                        </p:attrNameLst>
                                      </p:cBhvr>
                                      <p:tavLst>
                                        <p:tav tm="0">
                                          <p:val>
                                            <p:strVal val="#ppt_x"/>
                                          </p:val>
                                        </p:tav>
                                        <p:tav tm="100000">
                                          <p:val>
                                            <p:strVal val="#ppt_x"/>
                                          </p:val>
                                        </p:tav>
                                      </p:tavLst>
                                    </p:anim>
                                    <p:anim calcmode="lin" valueType="num">
                                      <p:cBhvr additive="base">
                                        <p:cTn id="8" dur="500" fill="hold"/>
                                        <p:tgtEl>
                                          <p:spTgt spid="1331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3315"/>
                                        </p:tgtEl>
                                        <p:attrNameLst>
                                          <p:attrName>style.visibility</p:attrName>
                                        </p:attrNameLst>
                                      </p:cBhvr>
                                      <p:to>
                                        <p:strVal val="visible"/>
                                      </p:to>
                                    </p:set>
                                    <p:anim calcmode="lin" valueType="num">
                                      <p:cBhvr additive="base">
                                        <p:cTn id="11" dur="500" fill="hold"/>
                                        <p:tgtEl>
                                          <p:spTgt spid="13315"/>
                                        </p:tgtEl>
                                        <p:attrNameLst>
                                          <p:attrName>ppt_x</p:attrName>
                                        </p:attrNameLst>
                                      </p:cBhvr>
                                      <p:tavLst>
                                        <p:tav tm="0">
                                          <p:val>
                                            <p:strVal val="#ppt_x"/>
                                          </p:val>
                                        </p:tav>
                                        <p:tav tm="100000">
                                          <p:val>
                                            <p:strVal val="#ppt_x"/>
                                          </p:val>
                                        </p:tav>
                                      </p:tavLst>
                                    </p:anim>
                                    <p:anim calcmode="lin" valueType="num">
                                      <p:cBhvr additive="base">
                                        <p:cTn id="12" dur="500" fill="hold"/>
                                        <p:tgtEl>
                                          <p:spTgt spid="13315"/>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13316"/>
                                        </p:tgtEl>
                                        <p:attrNameLst>
                                          <p:attrName>style.visibility</p:attrName>
                                        </p:attrNameLst>
                                      </p:cBhvr>
                                      <p:to>
                                        <p:strVal val="visible"/>
                                      </p:to>
                                    </p:set>
                                    <p:anim calcmode="lin" valueType="num">
                                      <p:cBhvr additive="base">
                                        <p:cTn id="15" dur="500" fill="hold"/>
                                        <p:tgtEl>
                                          <p:spTgt spid="13316"/>
                                        </p:tgtEl>
                                        <p:attrNameLst>
                                          <p:attrName>ppt_x</p:attrName>
                                        </p:attrNameLst>
                                      </p:cBhvr>
                                      <p:tavLst>
                                        <p:tav tm="0">
                                          <p:val>
                                            <p:strVal val="#ppt_x"/>
                                          </p:val>
                                        </p:tav>
                                        <p:tav tm="100000">
                                          <p:val>
                                            <p:strVal val="#ppt_x"/>
                                          </p:val>
                                        </p:tav>
                                      </p:tavLst>
                                    </p:anim>
                                    <p:anim calcmode="lin" valueType="num">
                                      <p:cBhvr additive="base">
                                        <p:cTn id="16" dur="500" fill="hold"/>
                                        <p:tgtEl>
                                          <p:spTgt spid="13316"/>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8" presetClass="entr" presetSubtype="32" dur="1000" fill="hold" grpId="0" nodeType="clickEffect">
                                  <p:stCondLst>
                                    <p:cond delay="0"/>
                                  </p:stCondLst>
                                  <p:childTnLst>
                                    <p:set>
                                      <p:cBhvr>
                                        <p:cTn id="20" dur="1000" fill="hold">
                                          <p:stCondLst>
                                            <p:cond delay="0"/>
                                          </p:stCondLst>
                                        </p:cTn>
                                        <p:tgtEl>
                                          <p:spTgt spid="29702"/>
                                        </p:tgtEl>
                                        <p:attrNameLst>
                                          <p:attrName>style.visibility</p:attrName>
                                        </p:attrNameLst>
                                      </p:cBhvr>
                                      <p:to>
                                        <p:strVal val="visible"/>
                                      </p:to>
                                    </p:set>
                                    <p:animEffect transition="in" filter="diamond(out)">
                                      <p:cBhvr>
                                        <p:cTn id="21" dur="1000"/>
                                        <p:tgtEl>
                                          <p:spTgt spid="297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p:bldP spid="2970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
          <p:cNvPicPr>
            <a:picLocks noChangeAspect="1"/>
          </p:cNvPicPr>
          <p:nvPr>
            <p:custDataLst>
              <p:tags r:id="rId4"/>
            </p:custDataLst>
          </p:nvPr>
        </p:nvPicPr>
        <p:blipFill>
          <a:blip r:embed="rId3"/>
          <a:stretch>
            <a:fillRect/>
          </a:stretch>
        </p:blipFill>
        <p:spPr>
          <a:xfrm>
            <a:off x="1991360" y="1700530"/>
            <a:ext cx="1755140" cy="2731770"/>
          </a:xfrm>
          <a:prstGeom prst="rect">
            <a:avLst/>
          </a:prstGeom>
        </p:spPr>
      </p:pic>
      <p:sp>
        <p:nvSpPr>
          <p:cNvPr id="4" name="线形标注 1 5"/>
          <p:cNvSpPr>
            <a:spLocks noChangeArrowheads="1"/>
          </p:cNvSpPr>
          <p:nvPr>
            <p:custDataLst>
              <p:tags r:id="rId5"/>
            </p:custDataLst>
          </p:nvPr>
        </p:nvSpPr>
        <p:spPr bwMode="auto">
          <a:xfrm>
            <a:off x="5088255" y="1556385"/>
            <a:ext cx="5176520" cy="2630805"/>
          </a:xfrm>
          <a:prstGeom prst="borderCallout1">
            <a:avLst>
              <a:gd name="adj1" fmla="val 27056"/>
              <a:gd name="adj2" fmla="val -926"/>
              <a:gd name="adj3" fmla="val 58674"/>
              <a:gd name="adj4" fmla="val -32511"/>
            </a:avLst>
          </a:prstGeom>
          <a:solidFill>
            <a:schemeClr val="bg1"/>
          </a:solidFill>
          <a:ln w="25400" algn="ctr">
            <a:solidFill>
              <a:srgbClr val="00B0F0"/>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508000" eaLnBrk="1" latinLnBrk="0" hangingPunct="1">
              <a:lnSpc>
                <a:spcPct val="140000"/>
              </a:lnSpc>
            </a:pPr>
            <a:r>
              <a:rPr lang="zh-CN" altLang="en-US" sz="2000">
                <a:solidFill>
                  <a:srgbClr val="000000"/>
                </a:solidFill>
                <a:latin typeface="微软雅黑"/>
                <a:ea typeface="微软雅黑"/>
                <a:sym typeface="微软雅黑"/>
              </a:rPr>
              <a:t>互联网作用很大，晓丽也经常上网。她经常在不同论坛发帖、交友。在她的网友中，有同学、有老师、外国朋友、有白领，不过晓丽从来没有和他们见过面。晓丽也没有告诉他们自己的真实姓名和身份。</a:t>
            </a:r>
            <a:endParaRPr lang="zh-CN" altLang="en-US" sz="2000">
              <a:solidFill>
                <a:srgbClr val="000000"/>
              </a:solidFill>
              <a:latin typeface="微软雅黑"/>
              <a:ea typeface="微软雅黑"/>
              <a:sym typeface="微软雅黑"/>
            </a:endParaRPr>
          </a:p>
        </p:txBody>
      </p:sp>
      <p:sp>
        <p:nvSpPr>
          <p:cNvPr id="7" name="矩形 6"/>
          <p:cNvSpPr/>
          <p:nvPr>
            <p:custDataLst>
              <p:tags r:id="rId6"/>
            </p:custDataLst>
          </p:nvPr>
        </p:nvSpPr>
        <p:spPr>
          <a:xfrm>
            <a:off x="2406015" y="4754880"/>
            <a:ext cx="6486525" cy="645160"/>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50000"/>
              </a:lnSpc>
            </a:pPr>
            <a:r>
              <a:rPr lang="zh-CN" altLang="en-US" sz="2400" b="1">
                <a:solidFill>
                  <a:srgbClr val="FF0000"/>
                </a:solidFill>
                <a:latin typeface="微软雅黑"/>
                <a:ea typeface="微软雅黑"/>
                <a:sym typeface="微软雅黑"/>
              </a:rPr>
              <a:t>思考：你从中可以看到网上交友有什么特点？</a:t>
            </a:r>
            <a:endParaRPr lang="zh-CN" altLang="en-US" sz="2400" b="1">
              <a:solidFill>
                <a:srgbClr val="FF0000"/>
              </a:solidFill>
              <a:latin typeface="微软雅黑"/>
              <a:ea typeface="微软雅黑"/>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8" name="图片 7"/>
          <p:cNvPicPr>
            <a:picLocks noChangeAspect="1"/>
          </p:cNvPicPr>
          <p:nvPr>
            <p:custDataLst>
              <p:tags r:id="rId5"/>
            </p:custDataLst>
          </p:nvPr>
        </p:nvPicPr>
        <p:blipFill>
          <a:blip r:embed="rId4"/>
          <a:stretch>
            <a:fillRect/>
          </a:stretch>
        </p:blipFill>
        <p:spPr>
          <a:xfrm>
            <a:off x="6848475" y="2252345"/>
            <a:ext cx="1530985" cy="1923415"/>
          </a:xfrm>
          <a:prstGeom prst="rect">
            <a:avLst/>
          </a:prstGeom>
          <a:noFill/>
          <a:ln w="9525">
            <a:noFill/>
          </a:ln>
        </p:spPr>
      </p:pic>
      <p:pic>
        <p:nvPicPr>
          <p:cNvPr id="4" name="图片 3"/>
          <p:cNvPicPr>
            <a:picLocks noChangeAspect="1"/>
          </p:cNvPicPr>
          <p:nvPr>
            <p:custDataLst>
              <p:tags r:id="rId7"/>
            </p:custDataLst>
          </p:nvPr>
        </p:nvPicPr>
        <p:blipFill>
          <a:blip r:embed="rId6"/>
          <a:stretch>
            <a:fillRect/>
          </a:stretch>
        </p:blipFill>
        <p:spPr>
          <a:xfrm>
            <a:off x="2392045" y="2386330"/>
            <a:ext cx="2520950" cy="1538605"/>
          </a:xfrm>
          <a:prstGeom prst="rect">
            <a:avLst/>
          </a:prstGeom>
          <a:noFill/>
          <a:ln w="9525">
            <a:noFill/>
          </a:ln>
        </p:spPr>
      </p:pic>
      <p:sp>
        <p:nvSpPr>
          <p:cNvPr id="30723" name="文本框 1"/>
          <p:cNvSpPr txBox="1"/>
          <p:nvPr>
            <p:custDataLst>
              <p:tags r:id="rId8"/>
            </p:custDataLst>
          </p:nvPr>
        </p:nvSpPr>
        <p:spPr>
          <a:xfrm>
            <a:off x="1934210" y="1372235"/>
            <a:ext cx="8363585" cy="1383665"/>
          </a:xfrm>
          <a:prstGeom prst="rect">
            <a:avLst/>
          </a:prstGeom>
          <a:noFill/>
          <a:ln w="9525">
            <a:noFill/>
          </a:ln>
        </p:spPr>
        <p:txBody>
          <a:bodyPr wrap="square" anchor="t">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eaLnBrk="0" hangingPunct="0"/>
            <a:r>
              <a:rPr lang="zh-CN" altLang="en-US" sz="2800" b="1">
                <a:latin typeface="微软雅黑"/>
                <a:ea typeface="微软雅黑"/>
                <a:sym typeface="微软雅黑"/>
              </a:rPr>
              <a:t>思考：通过我们与他人联系方式的变化，说明了网络   </a:t>
            </a:r>
            <a:endParaRPr lang="zh-CN" altLang="en-US" sz="2800" b="1">
              <a:latin typeface="微软雅黑"/>
              <a:ea typeface="微软雅黑"/>
              <a:sym typeface="微软雅黑"/>
            </a:endParaRPr>
          </a:p>
          <a:p>
            <a:pPr algn="l" eaLnBrk="0" hangingPunct="0"/>
            <a:r>
              <a:rPr lang="zh-CN" altLang="en-US" sz="2800" b="1">
                <a:latin typeface="微软雅黑"/>
                <a:ea typeface="微软雅黑"/>
                <a:sym typeface="微软雅黑"/>
              </a:rPr>
              <a:t>          有什么积极作用？</a:t>
            </a:r>
            <a:endParaRPr lang="zh-CN" altLang="en-US" sz="2800" b="1">
              <a:latin typeface="微软雅黑"/>
              <a:ea typeface="微软雅黑"/>
              <a:sym typeface="微软雅黑"/>
            </a:endParaRPr>
          </a:p>
          <a:p>
            <a:pPr algn="l" eaLnBrk="0" hangingPunct="0"/>
            <a:endParaRPr lang="zh-CN" altLang="en-US" sz="2800" b="1">
              <a:latin typeface="微软雅黑"/>
              <a:ea typeface="微软雅黑"/>
              <a:sym typeface="微软雅黑"/>
            </a:endParaRPr>
          </a:p>
        </p:txBody>
      </p:sp>
      <p:sp>
        <p:nvSpPr>
          <p:cNvPr id="5" name="右箭头 4"/>
          <p:cNvSpPr/>
          <p:nvPr>
            <p:custDataLst>
              <p:tags r:id="rId9"/>
            </p:custDataLst>
          </p:nvPr>
        </p:nvSpPr>
        <p:spPr>
          <a:xfrm>
            <a:off x="5027930" y="3588385"/>
            <a:ext cx="1412240" cy="9785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algn="ctr" fontAlgn="base"/>
            <a:endParaRPr lang="zh-CN" altLang="en-US" sz="1400" strike="noStrike" noProof="1">
              <a:latin typeface="微软雅黑"/>
              <a:ea typeface="微软雅黑"/>
              <a:sym typeface="微软雅黑"/>
            </a:endParaRPr>
          </a:p>
        </p:txBody>
      </p:sp>
      <p:pic>
        <p:nvPicPr>
          <p:cNvPr id="6" name="图片 5"/>
          <p:cNvPicPr>
            <a:picLocks noChangeAspect="1"/>
          </p:cNvPicPr>
          <p:nvPr>
            <p:custDataLst>
              <p:tags r:id="rId11"/>
            </p:custDataLst>
          </p:nvPr>
        </p:nvPicPr>
        <p:blipFill>
          <a:blip r:embed="rId10"/>
          <a:stretch>
            <a:fillRect/>
          </a:stretch>
        </p:blipFill>
        <p:spPr>
          <a:xfrm>
            <a:off x="2103120" y="4284980"/>
            <a:ext cx="2252980" cy="1196975"/>
          </a:xfrm>
          <a:prstGeom prst="rect">
            <a:avLst/>
          </a:prstGeom>
          <a:noFill/>
          <a:ln w="9525">
            <a:noFill/>
          </a:ln>
        </p:spPr>
      </p:pic>
      <p:pic>
        <p:nvPicPr>
          <p:cNvPr id="7" name="图片 6"/>
          <p:cNvPicPr>
            <a:picLocks noChangeAspect="1"/>
          </p:cNvPicPr>
          <p:nvPr>
            <p:custDataLst>
              <p:tags r:id="rId13"/>
            </p:custDataLst>
          </p:nvPr>
        </p:nvPicPr>
        <p:blipFill>
          <a:blip r:embed="rId12"/>
          <a:stretch>
            <a:fillRect/>
          </a:stretch>
        </p:blipFill>
        <p:spPr>
          <a:xfrm>
            <a:off x="7214235" y="4032885"/>
            <a:ext cx="1510665" cy="1493520"/>
          </a:xfrm>
          <a:prstGeom prst="rect">
            <a:avLst/>
          </a:prstGeom>
          <a:noFill/>
          <a:ln w="9525">
            <a:noFill/>
          </a:ln>
        </p:spPr>
      </p:pic>
      <p:pic>
        <p:nvPicPr>
          <p:cNvPr id="9" name="图片 8" descr="ASD6J`D[HX{3%G{O]DPTJEF"/>
          <p:cNvPicPr>
            <a:picLocks noChangeAspect="1"/>
          </p:cNvPicPr>
          <p:nvPr>
            <p:custDataLst>
              <p:tags r:id="rId15"/>
            </p:custDataLst>
          </p:nvPr>
        </p:nvPicPr>
        <p:blipFill>
          <a:blip r:embed="rId14"/>
          <a:stretch>
            <a:fillRect/>
          </a:stretch>
        </p:blipFill>
        <p:spPr>
          <a:xfrm>
            <a:off x="8724900" y="2138680"/>
            <a:ext cx="1229360" cy="1525905"/>
          </a:xfrm>
          <a:prstGeom prst="rect">
            <a:avLst/>
          </a:prstGeom>
          <a:noFill/>
          <a:ln w="9525">
            <a:noFill/>
          </a:ln>
        </p:spPr>
      </p:pic>
      <p:pic>
        <p:nvPicPr>
          <p:cNvPr id="12" name="图片 11"/>
          <p:cNvPicPr>
            <a:picLocks noChangeAspect="1"/>
          </p:cNvPicPr>
          <p:nvPr>
            <p:custDataLst>
              <p:tags r:id="rId17"/>
            </p:custDataLst>
          </p:nvPr>
        </p:nvPicPr>
        <p:blipFill>
          <a:blip r:embed="rId16"/>
          <a:stretch>
            <a:fillRect/>
          </a:stretch>
        </p:blipFill>
        <p:spPr>
          <a:xfrm>
            <a:off x="8912860" y="3924935"/>
            <a:ext cx="1221105" cy="1710055"/>
          </a:xfrm>
          <a:prstGeom prst="rect">
            <a:avLst/>
          </a:prstGeom>
          <a:noFill/>
          <a:ln w="9525">
            <a:noFill/>
          </a:ln>
        </p:spPr>
      </p:pic>
      <p:sp>
        <p:nvSpPr>
          <p:cNvPr id="10" name="矩形 9"/>
          <p:cNvSpPr>
            <a:spLocks noChangeArrowheads="1"/>
          </p:cNvSpPr>
          <p:nvPr>
            <p:custDataLst>
              <p:tags r:id="rId18"/>
            </p:custDataLst>
          </p:nvPr>
        </p:nvSpPr>
        <p:spPr bwMode="auto">
          <a:xfrm>
            <a:off x="3719830" y="2459990"/>
            <a:ext cx="5343525" cy="1938020"/>
          </a:xfrm>
          <a:prstGeom prst="rect">
            <a:avLst/>
          </a:prstGeom>
          <a:solidFill>
            <a:schemeClr val="accent6">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9pPr>
          </a:lstStyle>
          <a:p>
            <a:pPr indent="508000" eaLnBrk="1" latinLnBrk="0" hangingPunct="1">
              <a:lnSpc>
                <a:spcPct val="150000"/>
              </a:lnSpc>
            </a:pPr>
            <a:r>
              <a:rPr lang="zh-CN" altLang="en-US" sz="2000" b="1" strike="noStrike" noProof="1">
                <a:solidFill>
                  <a:schemeClr val="bg1"/>
                </a:solidFill>
                <a:latin typeface="微软雅黑"/>
                <a:ea typeface="微软雅黑"/>
                <a:sym typeface="微软雅黑"/>
              </a:rPr>
              <a:t>通过网络，可以随时随地与地球上任何角落的人交流、互动，世界变成了“鸡犬之声相闻”的地球村，人们不再“老死不相往来”，纵使相隔万里也如近在咫尺。</a:t>
            </a:r>
            <a:endParaRPr lang="zh-CN" altLang="en-US" sz="2000" b="1" strike="noStrike" noProof="1">
              <a:solidFill>
                <a:schemeClr val="bg1"/>
              </a:solidFill>
              <a:latin typeface="微软雅黑"/>
              <a:ea typeface="微软雅黑"/>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4" presetClass="entr" presetSubtype="10" dur="50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 presetClass="entr" presetSubtype="0" dur="1"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childTnLst>
                                </p:cTn>
                              </p:par>
                              <p:par>
                                <p:cTn id="26" presetID="7" presetClass="entr" presetSubtype="4" dur="1000" fill="hold" nodeType="withEffect">
                                  <p:stCondLst>
                                    <p:cond delay="0"/>
                                  </p:stCondLst>
                                  <p:childTnLst>
                                    <p:set>
                                      <p:cBhvr>
                                        <p:cTn id="27" dur="1000" fill="hold">
                                          <p:stCondLst>
                                            <p:cond delay="0"/>
                                          </p:stCondLst>
                                        </p:cTn>
                                        <p:tgtEl>
                                          <p:spTgt spid="9"/>
                                        </p:tgtEl>
                                        <p:attrNameLst>
                                          <p:attrName>style.visibility</p:attrName>
                                        </p:attrNameLst>
                                      </p:cBhvr>
                                      <p:to>
                                        <p:strVal val="visible"/>
                                      </p:to>
                                    </p:se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1+#ppt_h/2"/>
                                          </p:val>
                                        </p:tav>
                                        <p:tav tm="100000">
                                          <p:val>
                                            <p:strVal val="#ppt_y"/>
                                          </p:val>
                                        </p:tav>
                                      </p:tavLst>
                                    </p:anim>
                                  </p:childTnLst>
                                </p:cTn>
                              </p:par>
                              <p:par>
                                <p:cTn id="30" presetID="2" presetClass="entr" presetSubtype="4" dur="50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ppt_x</p:attrName>
                                        </p:attrNameLst>
                                      </p:cBhvr>
                                      <p:tavLst>
                                        <p:tav tm="0">
                                          <p:val>
                                            <p:strVal val="#ppt_x"/>
                                          </p:val>
                                        </p:tav>
                                        <p:tav tm="100000">
                                          <p:val>
                                            <p:strVal val="#ppt_x"/>
                                          </p:val>
                                        </p:tav>
                                      </p:tavLst>
                                    </p:anim>
                                    <p:anim calcmode="lin" valueType="num">
                                      <p:cBhvr>
                                        <p:cTn id="3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p:stCondLst>
                              <p:cond delay="0"/>
                            </p:stCondLst>
                            <p:childTnLst>
                              <p:par>
                                <p:cTn id="36" presetID="2" presetClass="entr" presetSubtype="4" dur="500" fill="hold" grpId="1" nodeType="clickEffect">
                                  <p:stCondLst>
                                    <p:cond delay="0"/>
                                  </p:stCondLst>
                                  <p:childTnLst>
                                    <p:set>
                                      <p:cBhvr>
                                        <p:cTn id="37" dur="1" fill="hold">
                                          <p:stCondLst>
                                            <p:cond delay="0"/>
                                          </p:stCondLst>
                                        </p:cTn>
                                        <p:tgtEl>
                                          <p:spTgt spid="10"/>
                                        </p:tgtEl>
                                        <p:attrNameLst>
                                          <p:attrName>style.visibility</p:attrName>
                                        </p:attrNameLst>
                                      </p:cBhvr>
                                      <p:to>
                                        <p:strVal val="visible"/>
                                      </p:to>
                                    </p:set>
                                    <p:anim calcmode="lin" valueType="num">
                                      <p:cBhvr>
                                        <p:cTn id="38" dur="500" fill="hold"/>
                                        <p:tgtEl>
                                          <p:spTgt spid="10"/>
                                        </p:tgtEl>
                                        <p:attrNameLst>
                                          <p:attrName>ppt_x</p:attrName>
                                        </p:attrNameLst>
                                      </p:cBhvr>
                                      <p:tavLst>
                                        <p:tav tm="0">
                                          <p:val>
                                            <p:strVal val="#ppt_x"/>
                                          </p:val>
                                        </p:tav>
                                        <p:tav tm="100000">
                                          <p:val>
                                            <p:strVal val="#ppt_x"/>
                                          </p:val>
                                        </p:tav>
                                      </p:tavLst>
                                    </p:anim>
                                    <p:anim calcmode="lin" valueType="num">
                                      <p:cBhvr>
                                        <p:cTn id="3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8" name="圆角矩形 17"/>
          <p:cNvSpPr/>
          <p:nvPr>
            <p:custDataLst>
              <p:tags r:id="rId4"/>
            </p:custDataLst>
          </p:nvPr>
        </p:nvSpPr>
        <p:spPr>
          <a:xfrm>
            <a:off x="2186305" y="2267585"/>
            <a:ext cx="7818755" cy="3060700"/>
          </a:xfrm>
          <a:prstGeom prst="roundRect">
            <a:avLst/>
          </a:prstGeom>
          <a:solidFill>
            <a:schemeClr val="bg1">
              <a:alpha val="71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algn="ctr" fontAlgn="base"/>
            <a:endParaRPr lang="zh-CN" altLang="en-US" strike="noStrike" noProof="1">
              <a:latin typeface="微软雅黑"/>
              <a:ea typeface="微软雅黑"/>
              <a:cs typeface="+mn-ea"/>
              <a:sym typeface="微软雅黑"/>
            </a:endParaRPr>
          </a:p>
        </p:txBody>
      </p:sp>
      <p:sp>
        <p:nvSpPr>
          <p:cNvPr id="19" name="文本框 18"/>
          <p:cNvSpPr txBox="1"/>
          <p:nvPr>
            <p:custDataLst>
              <p:tags r:id="rId5"/>
            </p:custDataLst>
          </p:nvPr>
        </p:nvSpPr>
        <p:spPr>
          <a:xfrm>
            <a:off x="2496185" y="2449830"/>
            <a:ext cx="7392670" cy="2602230"/>
          </a:xfrm>
          <a:prstGeom prst="rect">
            <a:avLst/>
          </a:prstGeom>
          <a:noFill/>
        </p:spPr>
        <p:txBody>
          <a:bodyPr wrap="square" rtlCol="0" anchor="t">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70000"/>
              </a:lnSpc>
              <a:buClrTx/>
              <a:buSzTx/>
              <a:buFontTx/>
              <a:defRPr/>
            </a:pPr>
            <a:r>
              <a:rPr lang="zh-CN" altLang="en-US" sz="2400" b="1" noProof="0">
                <a:latin typeface="微软雅黑"/>
                <a:ea typeface="微软雅黑"/>
                <a:cs typeface="微软雅黑" panose="020b0503020204020204" charset="-122"/>
                <a:sym typeface="微软雅黑"/>
              </a:rPr>
              <a:t>（ </a:t>
            </a:r>
            <a:r>
              <a:rPr lang="en-US" altLang="zh-CN" sz="2400" b="1" noProof="0">
                <a:latin typeface="微软雅黑"/>
                <a:ea typeface="微软雅黑"/>
                <a:cs typeface="微软雅黑" panose="020b0503020204020204" charset="-122"/>
                <a:sym typeface="微软雅黑"/>
              </a:rPr>
              <a:t>1</a:t>
            </a:r>
            <a:r>
              <a:rPr lang="zh-CN" altLang="en-US" sz="2400" b="1" noProof="0">
                <a:latin typeface="微软雅黑"/>
                <a:ea typeface="微软雅黑"/>
                <a:cs typeface="微软雅黑" panose="020b0503020204020204" charset="-122"/>
                <a:sym typeface="微软雅黑"/>
              </a:rPr>
              <a:t>）</a:t>
            </a:r>
            <a:r>
              <a:rPr lang="en-US" altLang="zh-CN" sz="2400" b="1" noProof="1">
                <a:effectLst>
                  <a:outerShdw blurRad="38100" dist="19050" dir="2700000" algn="tl" rotWithShape="0">
                    <a:schemeClr val="dk1">
                      <a:alpha val="40000"/>
                    </a:schemeClr>
                  </a:outerShdw>
                </a:effectLst>
                <a:latin typeface="微软雅黑"/>
                <a:ea typeface="微软雅黑"/>
                <a:cs typeface="微软雅黑" panose="020b0503020204020204" charset="-122"/>
                <a:sym typeface="微软雅黑"/>
              </a:rPr>
              <a:t> </a:t>
            </a:r>
            <a:r>
              <a:rPr lang="zh-CN" altLang="en-US" sz="2400" b="1" noProof="1">
                <a:effectLst>
                  <a:outerShdw blurRad="38100" dist="19050" dir="2700000" algn="tl" rotWithShape="0">
                    <a:schemeClr val="dk1">
                      <a:alpha val="40000"/>
                    </a:schemeClr>
                  </a:outerShdw>
                </a:effectLst>
                <a:latin typeface="微软雅黑"/>
                <a:ea typeface="微软雅黑"/>
                <a:cs typeface="微软雅黑" panose="020b0503020204020204" charset="-122"/>
                <a:sym typeface="微软雅黑"/>
              </a:rPr>
              <a:t>它</a:t>
            </a:r>
            <a:r>
              <a:rPr lang="zh-CN" altLang="en-US" sz="2400" b="1" noProof="1">
                <a:solidFill>
                  <a:srgbClr val="FF0000"/>
                </a:solidFill>
                <a:latin typeface="微软雅黑"/>
                <a:ea typeface="微软雅黑"/>
                <a:cs typeface="微软雅黑" panose="020b0503020204020204" charset="-122"/>
                <a:sym typeface="微软雅黑"/>
              </a:rPr>
              <a:t>超越时空限制，</a:t>
            </a:r>
            <a:r>
              <a:rPr lang="zh-CN" altLang="en-US" sz="2400" b="1" noProof="1">
                <a:latin typeface="微软雅黑"/>
                <a:ea typeface="微软雅黑"/>
                <a:cs typeface="微软雅黑" panose="020b0503020204020204" charset="-122"/>
                <a:sym typeface="微软雅黑"/>
              </a:rPr>
              <a:t>把天涯海角、素不相识的人连在一起。</a:t>
            </a:r>
            <a:endParaRPr lang="zh-CN" altLang="en-US" sz="2400" b="1" noProof="1">
              <a:latin typeface="微软雅黑"/>
              <a:ea typeface="微软雅黑"/>
              <a:cs typeface="微软雅黑" panose="020b0503020204020204" charset="-122"/>
              <a:sym typeface="微软雅黑"/>
            </a:endParaRPr>
          </a:p>
          <a:p>
            <a:pPr>
              <a:lnSpc>
                <a:spcPct val="170000"/>
              </a:lnSpc>
              <a:buClrTx/>
              <a:buSzTx/>
              <a:buFontTx/>
              <a:defRPr/>
            </a:pPr>
            <a:r>
              <a:rPr lang="zh-CN" altLang="en-US" sz="2400" b="1" noProof="0">
                <a:latin typeface="微软雅黑"/>
                <a:ea typeface="微软雅黑"/>
                <a:cs typeface="微软雅黑" panose="020b0503020204020204" charset="-122"/>
                <a:sym typeface="微软雅黑"/>
              </a:rPr>
              <a:t>（ </a:t>
            </a:r>
            <a:r>
              <a:rPr lang="en-US" altLang="zh-CN" sz="2400" b="1" noProof="0">
                <a:latin typeface="微软雅黑"/>
                <a:ea typeface="微软雅黑"/>
                <a:cs typeface="微软雅黑" panose="020b0503020204020204" charset="-122"/>
                <a:sym typeface="微软雅黑"/>
              </a:rPr>
              <a:t>2</a:t>
            </a:r>
            <a:r>
              <a:rPr lang="zh-CN" altLang="en-US" sz="2400" b="1" noProof="0">
                <a:latin typeface="微软雅黑"/>
                <a:ea typeface="微软雅黑"/>
                <a:cs typeface="微软雅黑" panose="020b0503020204020204" charset="-122"/>
                <a:sym typeface="微软雅黑"/>
              </a:rPr>
              <a:t>）</a:t>
            </a:r>
            <a:r>
              <a:rPr lang="zh-CN" altLang="en-US" sz="2400" b="1" noProof="0">
                <a:solidFill>
                  <a:srgbClr val="FF0000"/>
                </a:solidFill>
                <a:latin typeface="微软雅黑"/>
                <a:ea typeface="微软雅黑"/>
                <a:cs typeface="微软雅黑" panose="020b0503020204020204" charset="-122"/>
                <a:sym typeface="微软雅黑"/>
              </a:rPr>
              <a:t>开辟</a:t>
            </a:r>
            <a:r>
              <a:rPr lang="zh-CN" altLang="en-US" sz="2400" b="1" noProof="0">
                <a:solidFill>
                  <a:sysClr val="windowText" lastClr="000000"/>
                </a:solidFill>
                <a:latin typeface="微软雅黑"/>
                <a:ea typeface="微软雅黑"/>
                <a:cs typeface="微软雅黑" panose="020b0503020204020204" charset="-122"/>
                <a:sym typeface="微软雅黑"/>
              </a:rPr>
              <a:t>了人际交往的</a:t>
            </a:r>
            <a:r>
              <a:rPr lang="zh-CN" altLang="en-US" sz="2400" b="1" noProof="0">
                <a:solidFill>
                  <a:srgbClr val="FF0000"/>
                </a:solidFill>
                <a:latin typeface="微软雅黑"/>
                <a:ea typeface="微软雅黑"/>
                <a:cs typeface="微软雅黑" panose="020b0503020204020204" charset="-122"/>
                <a:sym typeface="微软雅黑"/>
              </a:rPr>
              <a:t>新通道</a:t>
            </a:r>
            <a:r>
              <a:rPr lang="zh-CN" altLang="en-US" sz="2400" b="1" noProof="0">
                <a:solidFill>
                  <a:sysClr val="windowText" lastClr="000000"/>
                </a:solidFill>
                <a:latin typeface="微软雅黑"/>
                <a:ea typeface="微软雅黑"/>
                <a:cs typeface="微软雅黑" panose="020b0503020204020204" charset="-122"/>
                <a:sym typeface="微软雅黑"/>
              </a:rPr>
              <a:t>，让我们有更多机会结交新的伙伴，</a:t>
            </a:r>
            <a:r>
              <a:rPr lang="zh-CN" altLang="en-US" sz="2400" b="1" noProof="0">
                <a:solidFill>
                  <a:srgbClr val="FF0000"/>
                </a:solidFill>
                <a:latin typeface="微软雅黑"/>
                <a:ea typeface="微软雅黑"/>
                <a:cs typeface="微软雅黑" panose="020b0503020204020204" charset="-122"/>
                <a:sym typeface="微软雅黑"/>
              </a:rPr>
              <a:t>拓展交往圈</a:t>
            </a:r>
            <a:r>
              <a:rPr lang="zh-CN" altLang="en-US" sz="2400" b="1" noProof="0">
                <a:solidFill>
                  <a:sysClr val="windowText" lastClr="000000"/>
                </a:solidFill>
                <a:latin typeface="微软雅黑"/>
                <a:ea typeface="微软雅黑"/>
                <a:cs typeface="微软雅黑" panose="020b0503020204020204" charset="-122"/>
                <a:sym typeface="微软雅黑"/>
              </a:rPr>
              <a:t>。</a:t>
            </a:r>
            <a:endParaRPr lang="zh-CN" altLang="en-US" sz="2400" b="1" noProof="0">
              <a:solidFill>
                <a:sysClr val="windowText" lastClr="000000"/>
              </a:solidFill>
              <a:latin typeface="微软雅黑"/>
              <a:ea typeface="微软雅黑"/>
              <a:cs typeface="微软雅黑" panose="020b0503020204020204" charset="-122"/>
              <a:sym typeface="微软雅黑"/>
            </a:endParaRPr>
          </a:p>
        </p:txBody>
      </p:sp>
      <p:sp>
        <p:nvSpPr>
          <p:cNvPr id="39" name="矩形 38"/>
          <p:cNvSpPr/>
          <p:nvPr>
            <p:custDataLst>
              <p:tags r:id="rId6"/>
            </p:custDataLst>
          </p:nvPr>
        </p:nvSpPr>
        <p:spPr>
          <a:xfrm>
            <a:off x="1922092" y="1347246"/>
            <a:ext cx="7402889" cy="706755"/>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defTabSz="914400" fontAlgn="base">
              <a:spcBef>
                <a:spcPct val="0"/>
              </a:spcBef>
              <a:spcAft>
                <a:spcPct val="0"/>
              </a:spcAft>
            </a:pPr>
            <a:r>
              <a:rPr lang="zh-CN" altLang="en-US" sz="4000" b="1">
                <a:solidFill>
                  <a:srgbClr val="FF0000"/>
                </a:solidFill>
                <a:latin typeface="微软雅黑"/>
                <a:ea typeface="微软雅黑"/>
                <a:sym typeface="微软雅黑"/>
              </a:rPr>
              <a:t>二、网上交友的积极作用</a:t>
            </a:r>
            <a:r>
              <a:rPr lang="zh-CN" altLang="en-US" sz="3200" b="1">
                <a:solidFill>
                  <a:srgbClr val="000000"/>
                </a:solidFill>
                <a:effectLst>
                  <a:outerShdw blurRad="38100" dist="38100" dir="2700000" algn="tl">
                    <a:srgbClr val="000000">
                      <a:alpha val="43137"/>
                    </a:srgbClr>
                  </a:outerShdw>
                </a:effectLst>
                <a:latin typeface="微软雅黑"/>
                <a:ea typeface="微软雅黑"/>
                <a:cs typeface="黑体" panose="02010609060101010101" pitchFamily="49" charset="-122"/>
                <a:sym typeface="微软雅黑"/>
              </a:rPr>
              <a:t> </a:t>
            </a:r>
            <a:endParaRPr lang="zh-CN" altLang="en-US" sz="3200" b="1">
              <a:solidFill>
                <a:srgbClr val="000000"/>
              </a:solidFill>
              <a:effectLst>
                <a:outerShdw blurRad="38100" dist="38100" dir="2700000" algn="tl">
                  <a:srgbClr val="000000">
                    <a:alpha val="43137"/>
                  </a:srgbClr>
                </a:outerShdw>
              </a:effectLst>
              <a:latin typeface="微软雅黑"/>
              <a:ea typeface="微软雅黑"/>
              <a:cs typeface="黑体" panose="02010609060101010101" pitchFamily="49" charset="-122"/>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5" presetClass="entr" presetSubtype="5" dur="500" fill="hold" grpId="1"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checkerboard(down)">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8" name="图片 7" descr="b64da6adly1giy2ser6wmj20j60j63zg.jpg"/>
          <p:cNvPicPr>
            <a:picLocks noChangeAspect="1"/>
          </p:cNvPicPr>
          <p:nvPr>
            <p:custDataLst>
              <p:tags r:id="rId5"/>
            </p:custDataLst>
          </p:nvPr>
        </p:nvPicPr>
        <p:blipFill>
          <a:blip r:embed="rId4"/>
          <a:stretch>
            <a:fillRect/>
          </a:stretch>
        </p:blipFill>
        <p:spPr>
          <a:xfrm>
            <a:off x="1976755" y="3832225"/>
            <a:ext cx="1802130" cy="1622425"/>
          </a:xfrm>
          <a:prstGeom prst="rect">
            <a:avLst/>
          </a:prstGeom>
        </p:spPr>
      </p:pic>
      <p:pic>
        <p:nvPicPr>
          <p:cNvPr id="13" name="图片 12" descr="QQ图片20201009134743.jpg"/>
          <p:cNvPicPr>
            <a:picLocks noChangeAspect="1"/>
          </p:cNvPicPr>
          <p:nvPr>
            <p:custDataLst>
              <p:tags r:id="rId7"/>
            </p:custDataLst>
          </p:nvPr>
        </p:nvPicPr>
        <p:blipFill>
          <a:blip r:embed="rId6"/>
          <a:stretch>
            <a:fillRect/>
          </a:stretch>
        </p:blipFill>
        <p:spPr>
          <a:xfrm>
            <a:off x="4126230" y="3832225"/>
            <a:ext cx="1807845" cy="1634490"/>
          </a:xfrm>
          <a:prstGeom prst="rect">
            <a:avLst/>
          </a:prstGeom>
        </p:spPr>
      </p:pic>
      <p:pic>
        <p:nvPicPr>
          <p:cNvPr id="14" name="图片 13" descr="QQ图片20201009134747.jpg"/>
          <p:cNvPicPr>
            <a:picLocks noChangeAspect="1"/>
          </p:cNvPicPr>
          <p:nvPr>
            <p:custDataLst>
              <p:tags r:id="rId9"/>
            </p:custDataLst>
          </p:nvPr>
        </p:nvPicPr>
        <p:blipFill>
          <a:blip r:embed="rId8"/>
          <a:stretch>
            <a:fillRect/>
          </a:stretch>
        </p:blipFill>
        <p:spPr>
          <a:xfrm>
            <a:off x="6361430" y="3832225"/>
            <a:ext cx="1802765" cy="1670685"/>
          </a:xfrm>
          <a:prstGeom prst="rect">
            <a:avLst/>
          </a:prstGeom>
        </p:spPr>
      </p:pic>
      <p:pic>
        <p:nvPicPr>
          <p:cNvPr id="16" name="图片 15" descr="QQ图片20201009134755.jpg"/>
          <p:cNvPicPr>
            <a:picLocks noChangeAspect="1"/>
          </p:cNvPicPr>
          <p:nvPr>
            <p:custDataLst>
              <p:tags r:id="rId11"/>
            </p:custDataLst>
          </p:nvPr>
        </p:nvPicPr>
        <p:blipFill>
          <a:blip r:embed="rId10"/>
          <a:stretch>
            <a:fillRect/>
          </a:stretch>
        </p:blipFill>
        <p:spPr>
          <a:xfrm>
            <a:off x="6361430" y="1898650"/>
            <a:ext cx="1811020" cy="1722120"/>
          </a:xfrm>
          <a:prstGeom prst="rect">
            <a:avLst/>
          </a:prstGeom>
        </p:spPr>
      </p:pic>
      <p:pic>
        <p:nvPicPr>
          <p:cNvPr id="17" name="图片 16" descr="QQ图片20201009134759.jpg"/>
          <p:cNvPicPr>
            <a:picLocks noChangeAspect="1"/>
          </p:cNvPicPr>
          <p:nvPr>
            <p:custDataLst>
              <p:tags r:id="rId13"/>
            </p:custDataLst>
          </p:nvPr>
        </p:nvPicPr>
        <p:blipFill>
          <a:blip r:embed="rId12"/>
          <a:stretch>
            <a:fillRect/>
          </a:stretch>
        </p:blipFill>
        <p:spPr>
          <a:xfrm>
            <a:off x="4126230" y="1917700"/>
            <a:ext cx="1760855" cy="1702435"/>
          </a:xfrm>
          <a:prstGeom prst="rect">
            <a:avLst/>
          </a:prstGeom>
        </p:spPr>
      </p:pic>
      <p:pic>
        <p:nvPicPr>
          <p:cNvPr id="20" name="图片 19" descr="QQ图片20201009134815.jpg"/>
          <p:cNvPicPr>
            <a:picLocks noChangeAspect="1"/>
          </p:cNvPicPr>
          <p:nvPr>
            <p:custDataLst>
              <p:tags r:id="rId15"/>
            </p:custDataLst>
          </p:nvPr>
        </p:nvPicPr>
        <p:blipFill>
          <a:blip r:embed="rId14"/>
          <a:stretch>
            <a:fillRect/>
          </a:stretch>
        </p:blipFill>
        <p:spPr>
          <a:xfrm>
            <a:off x="8525510" y="1896110"/>
            <a:ext cx="1645285" cy="1724025"/>
          </a:xfrm>
          <a:prstGeom prst="rect">
            <a:avLst/>
          </a:prstGeom>
        </p:spPr>
      </p:pic>
      <p:pic>
        <p:nvPicPr>
          <p:cNvPr id="21" name="图片 20" descr="QQ图片20201009134846.jpg"/>
          <p:cNvPicPr>
            <a:picLocks noChangeAspect="1"/>
          </p:cNvPicPr>
          <p:nvPr>
            <p:custDataLst>
              <p:tags r:id="rId17"/>
            </p:custDataLst>
          </p:nvPr>
        </p:nvPicPr>
        <p:blipFill>
          <a:blip r:embed="rId16"/>
          <a:stretch>
            <a:fillRect/>
          </a:stretch>
        </p:blipFill>
        <p:spPr>
          <a:xfrm>
            <a:off x="1976755" y="1896110"/>
            <a:ext cx="1763395" cy="1722120"/>
          </a:xfrm>
          <a:prstGeom prst="rect">
            <a:avLst/>
          </a:prstGeom>
        </p:spPr>
      </p:pic>
      <p:pic>
        <p:nvPicPr>
          <p:cNvPr id="24" name="图片 23" descr="下载.jpg"/>
          <p:cNvPicPr>
            <a:picLocks noChangeAspect="1"/>
          </p:cNvPicPr>
          <p:nvPr>
            <p:custDataLst>
              <p:tags r:id="rId19"/>
            </p:custDataLst>
          </p:nvPr>
        </p:nvPicPr>
        <p:blipFill>
          <a:blip r:embed="rId18"/>
          <a:stretch>
            <a:fillRect/>
          </a:stretch>
        </p:blipFill>
        <p:spPr>
          <a:xfrm>
            <a:off x="8525510" y="3817620"/>
            <a:ext cx="1645285" cy="1649095"/>
          </a:xfrm>
          <a:prstGeom prst="rect">
            <a:avLst/>
          </a:prstGeom>
        </p:spPr>
      </p:pic>
      <p:sp>
        <p:nvSpPr>
          <p:cNvPr id="7" name="矩形 6"/>
          <p:cNvSpPr/>
          <p:nvPr>
            <p:custDataLst>
              <p:tags r:id="rId20"/>
            </p:custDataLst>
          </p:nvPr>
        </p:nvSpPr>
        <p:spPr>
          <a:xfrm>
            <a:off x="2351405" y="3140710"/>
            <a:ext cx="7593330" cy="1124585"/>
          </a:xfrm>
          <a:prstGeom prst="rect">
            <a:avLst/>
          </a:prstGeom>
          <a:solidFill>
            <a:schemeClr val="bg2"/>
          </a:solidFill>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711200" eaLnBrk="1" latinLnBrk="0" hangingPunct="1">
              <a:lnSpc>
                <a:spcPct val="120000"/>
              </a:lnSpc>
            </a:pPr>
            <a:r>
              <a:rPr lang="zh-CN" altLang="en-US" sz="2800" b="1">
                <a:solidFill>
                  <a:schemeClr val="tx1"/>
                </a:solidFill>
                <a:latin typeface="微软雅黑"/>
                <a:ea typeface="微软雅黑"/>
                <a:sym typeface="微软雅黑"/>
              </a:rPr>
              <a:t>互联网开启了通往世界的又一个窗口，但是有时却关闭了与他人沟通的心灵之门。</a:t>
            </a:r>
            <a:endParaRPr lang="zh-CN" altLang="en-US" sz="2800" b="1">
              <a:solidFill>
                <a:schemeClr val="tx1"/>
              </a:solidFill>
              <a:latin typeface="微软雅黑"/>
              <a:ea typeface="微软雅黑"/>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100" fill="hold" grpId="0" nodeType="clickEffect">
                                  <p:stCondLst>
                                    <p:cond delay="0"/>
                                  </p:stCondLst>
                                  <p:iterate type="lt">
                                    <p:tmPct val="50000"/>
                                  </p:iterate>
                                  <p:childTnLst>
                                    <p:set>
                                      <p:cBhvr>
                                        <p:cTn id="6" dur="100" fill="hold">
                                          <p:stCondLst>
                                            <p:cond delay="0"/>
                                          </p:stCondLst>
                                        </p:cTn>
                                        <p:tgtEl>
                                          <p:spTgt spid="7"/>
                                        </p:tgtEl>
                                        <p:attrNameLst>
                                          <p:attrName>style.visibility</p:attrName>
                                        </p:attrNameLst>
                                      </p:cBhvr>
                                      <p:to>
                                        <p:strVal val="visible"/>
                                      </p:to>
                                    </p:set>
                                    <p:anim calcmode="discrete" valueType="clr">
                                      <p:cBhvr override="childStyle">
                                        <p:cTn id="7" dur="10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8" dur="100"/>
                                        <p:tgtEl>
                                          <p:spTgt spid="7"/>
                                        </p:tgtEl>
                                        <p:attrNameLst>
                                          <p:attrName>fillcolor</p:attrName>
                                        </p:attrNameLst>
                                      </p:cBhvr>
                                      <p:tavLst>
                                        <p:tav tm="0">
                                          <p:val>
                                            <p:clrVal>
                                              <a:schemeClr val="accent2"/>
                                            </p:clrVal>
                                          </p:val>
                                        </p:tav>
                                        <p:tav tm="50000">
                                          <p:val>
                                            <p:clrVal>
                                              <a:schemeClr val="hlink"/>
                                            </p:clrVal>
                                          </p:val>
                                        </p:tav>
                                      </p:tavLst>
                                    </p:anim>
                                    <p:set>
                                      <p:cBhvr>
                                        <p:cTn id="9" dur="100"/>
                                        <p:tgtEl>
                                          <p:spTgt spid="7"/>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2533" name="Text Box 2"/>
          <p:cNvSpPr txBox="1">
            <a:spLocks noChangeArrowheads="1"/>
          </p:cNvSpPr>
          <p:nvPr>
            <p:custDataLst>
              <p:tags r:id="rId4"/>
            </p:custDataLst>
          </p:nvPr>
        </p:nvSpPr>
        <p:spPr bwMode="auto">
          <a:xfrm>
            <a:off x="3795395" y="2951480"/>
            <a:ext cx="8192770" cy="689610"/>
          </a:xfrm>
          <a:prstGeom prst="rect">
            <a:avLst/>
          </a:prstGeom>
          <a:noFill/>
          <a:ln>
            <a:noFill/>
          </a:ln>
        </p:spPr>
        <p:txBody>
          <a:bodyPr wrap="square" lIns="121917" tIns="60958" rIns="121917" bIns="60958">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742950" indent="-28575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1143000" indent="-228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600200" indent="-228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l" defTabSz="1219200" rtl="0" eaLnBrk="0" fontAlgn="auto" latinLnBrk="0" hangingPunct="0">
              <a:lnSpc>
                <a:spcPct val="100000"/>
              </a:lnSpc>
              <a:spcBef>
                <a:spcPct val="0"/>
              </a:spcBef>
              <a:spcAft>
                <a:spcPct val="0"/>
              </a:spcAft>
              <a:buClrTx/>
              <a:buSzTx/>
              <a:buFontTx/>
              <a:buNone/>
            </a:pPr>
            <a:r>
              <a:rPr kumimoji="0" lang="en-US" altLang="zh-CN" sz="3700" b="1" i="0" u="none" strike="noStrike" kern="0" cap="none" spc="0" normalizeH="0" baseline="0" noProof="0">
                <a:ln w="9525" cap="flat" cmpd="sng" algn="ctr">
                  <a:noFill/>
                  <a:prstDash val="solid"/>
                  <a:round/>
                  <a:headEnd type="none" w="med" len="med"/>
                  <a:tailEnd type="none" w="med" len="med"/>
                </a:ln>
                <a:solidFill>
                  <a:srgbClr val="574F1F"/>
                </a:solidFill>
                <a:uLnTx/>
                <a:uFillTx/>
                <a:latin typeface="微软雅黑"/>
                <a:ea typeface="微软雅黑"/>
                <a:cs typeface="Arial"/>
                <a:sym typeface="微软雅黑"/>
              </a:rPr>
              <a:t>  </a:t>
            </a:r>
            <a:endParaRPr kumimoji="0" lang="en-US" altLang="zh-CN" sz="3700" b="1" i="0" u="none" strike="noStrike" kern="0" cap="none" spc="0" normalizeH="0" baseline="0" noProof="0">
              <a:ln w="9525" cap="flat" cmpd="sng" algn="ctr">
                <a:noFill/>
                <a:prstDash val="solid"/>
                <a:round/>
                <a:headEnd type="none" w="med" len="med"/>
                <a:tailEnd type="none" w="med" len="med"/>
              </a:ln>
              <a:solidFill>
                <a:srgbClr val="574F1F"/>
              </a:solidFill>
              <a:uLnTx/>
              <a:uFillTx/>
              <a:latin typeface="微软雅黑"/>
              <a:ea typeface="微软雅黑"/>
              <a:cs typeface="Arial"/>
              <a:sym typeface="微软雅黑"/>
            </a:endParaRPr>
          </a:p>
        </p:txBody>
      </p:sp>
      <p:sp>
        <p:nvSpPr>
          <p:cNvPr id="32" name="Shape 1480"/>
          <p:cNvSpPr/>
          <p:nvPr>
            <p:custDataLst>
              <p:tags r:id="rId5"/>
            </p:custDataLst>
          </p:nvPr>
        </p:nvSpPr>
        <p:spPr>
          <a:xfrm>
            <a:off x="8118178" y="2477604"/>
            <a:ext cx="186304" cy="186301"/>
          </a:xfrm>
          <a:custGeom>
            <a:cxnLst>
              <a:cxn ang="0">
                <a:pos x="wd2" y="hd2"/>
              </a:cxn>
              <a:cxn ang="5400000">
                <a:pos x="wd2" y="hd2"/>
              </a:cxn>
              <a:cxn ang="10800000">
                <a:pos x="wd2" y="hd2"/>
              </a:cxn>
              <a:cxn ang="16200000">
                <a:pos x="wd2" y="hd2"/>
              </a:cxn>
            </a:cxnLst>
            <a:rect l="0" t="0" r="r" b="b"/>
            <a:pathLst>
              <a:path w="21600" h="21600" extrusionOk="0">
                <a:moveTo>
                  <a:pt x="18843" y="20435"/>
                </a:moveTo>
                <a:cubicBezTo>
                  <a:pt x="17964" y="20435"/>
                  <a:pt x="17252" y="19721"/>
                  <a:pt x="17252" y="18844"/>
                </a:cubicBezTo>
                <a:cubicBezTo>
                  <a:pt x="17252" y="17964"/>
                  <a:pt x="17964" y="17253"/>
                  <a:pt x="18843" y="17253"/>
                </a:cubicBezTo>
                <a:cubicBezTo>
                  <a:pt x="19721" y="17253"/>
                  <a:pt x="20434" y="17964"/>
                  <a:pt x="20434" y="18844"/>
                </a:cubicBezTo>
                <a:cubicBezTo>
                  <a:pt x="20434" y="19721"/>
                  <a:pt x="19721" y="20435"/>
                  <a:pt x="18843" y="20435"/>
                </a:cubicBezTo>
                <a:close/>
                <a:moveTo>
                  <a:pt x="12390" y="18844"/>
                </a:moveTo>
                <a:cubicBezTo>
                  <a:pt x="12390" y="19721"/>
                  <a:pt x="11679" y="20435"/>
                  <a:pt x="10801" y="20435"/>
                </a:cubicBezTo>
                <a:cubicBezTo>
                  <a:pt x="9922" y="20435"/>
                  <a:pt x="9210" y="19721"/>
                  <a:pt x="9210" y="18844"/>
                </a:cubicBezTo>
                <a:cubicBezTo>
                  <a:pt x="9210" y="17964"/>
                  <a:pt x="9922" y="17253"/>
                  <a:pt x="10801" y="17253"/>
                </a:cubicBezTo>
                <a:cubicBezTo>
                  <a:pt x="11679" y="17253"/>
                  <a:pt x="12390" y="17964"/>
                  <a:pt x="12390" y="18844"/>
                </a:cubicBezTo>
                <a:close/>
                <a:moveTo>
                  <a:pt x="9210" y="2756"/>
                </a:moveTo>
                <a:cubicBezTo>
                  <a:pt x="9210" y="1879"/>
                  <a:pt x="9922" y="1165"/>
                  <a:pt x="10801" y="1165"/>
                </a:cubicBezTo>
                <a:cubicBezTo>
                  <a:pt x="11679" y="1165"/>
                  <a:pt x="12390" y="1879"/>
                  <a:pt x="12390" y="2756"/>
                </a:cubicBezTo>
                <a:cubicBezTo>
                  <a:pt x="12390" y="3636"/>
                  <a:pt x="11679" y="4347"/>
                  <a:pt x="10801" y="4347"/>
                </a:cubicBezTo>
                <a:cubicBezTo>
                  <a:pt x="9922" y="4347"/>
                  <a:pt x="9210" y="3636"/>
                  <a:pt x="9210" y="2756"/>
                </a:cubicBezTo>
                <a:close/>
                <a:moveTo>
                  <a:pt x="4348" y="18844"/>
                </a:moveTo>
                <a:cubicBezTo>
                  <a:pt x="4348" y="19721"/>
                  <a:pt x="3636" y="20435"/>
                  <a:pt x="2757" y="20435"/>
                </a:cubicBezTo>
                <a:cubicBezTo>
                  <a:pt x="1879" y="20435"/>
                  <a:pt x="1168" y="19721"/>
                  <a:pt x="1168" y="18844"/>
                </a:cubicBezTo>
                <a:cubicBezTo>
                  <a:pt x="1168" y="17964"/>
                  <a:pt x="1879" y="17253"/>
                  <a:pt x="2757" y="17253"/>
                </a:cubicBezTo>
                <a:cubicBezTo>
                  <a:pt x="3636" y="17253"/>
                  <a:pt x="4348" y="17964"/>
                  <a:pt x="4348" y="18844"/>
                </a:cubicBezTo>
                <a:close/>
                <a:moveTo>
                  <a:pt x="19934" y="16312"/>
                </a:moveTo>
                <a:lnTo>
                  <a:pt x="19934" y="13672"/>
                </a:lnTo>
                <a:cubicBezTo>
                  <a:pt x="19934" y="12078"/>
                  <a:pt x="18879" y="9707"/>
                  <a:pt x="15971" y="9707"/>
                </a:cubicBezTo>
                <a:lnTo>
                  <a:pt x="13673" y="9707"/>
                </a:lnTo>
                <a:cubicBezTo>
                  <a:pt x="12050" y="9707"/>
                  <a:pt x="11899" y="8913"/>
                  <a:pt x="11892" y="8503"/>
                </a:cubicBezTo>
                <a:lnTo>
                  <a:pt x="11892" y="5288"/>
                </a:lnTo>
                <a:cubicBezTo>
                  <a:pt x="12872" y="4867"/>
                  <a:pt x="13558" y="3893"/>
                  <a:pt x="13558" y="2756"/>
                </a:cubicBezTo>
                <a:cubicBezTo>
                  <a:pt x="13558" y="1234"/>
                  <a:pt x="12323" y="0"/>
                  <a:pt x="10801" y="0"/>
                </a:cubicBezTo>
                <a:cubicBezTo>
                  <a:pt x="9277" y="0"/>
                  <a:pt x="8043" y="1234"/>
                  <a:pt x="8043" y="2756"/>
                </a:cubicBezTo>
                <a:cubicBezTo>
                  <a:pt x="8043" y="3893"/>
                  <a:pt x="8730" y="4867"/>
                  <a:pt x="9709" y="5288"/>
                </a:cubicBezTo>
                <a:lnTo>
                  <a:pt x="9709" y="8503"/>
                </a:lnTo>
                <a:cubicBezTo>
                  <a:pt x="9709" y="8799"/>
                  <a:pt x="9623" y="9707"/>
                  <a:pt x="7927" y="9707"/>
                </a:cubicBezTo>
                <a:lnTo>
                  <a:pt x="5631" y="9707"/>
                </a:lnTo>
                <a:cubicBezTo>
                  <a:pt x="2723" y="9707"/>
                  <a:pt x="1666" y="12078"/>
                  <a:pt x="1666" y="13672"/>
                </a:cubicBezTo>
                <a:lnTo>
                  <a:pt x="1666" y="16312"/>
                </a:lnTo>
                <a:cubicBezTo>
                  <a:pt x="686" y="16733"/>
                  <a:pt x="0" y="17707"/>
                  <a:pt x="0" y="18844"/>
                </a:cubicBezTo>
                <a:cubicBezTo>
                  <a:pt x="0" y="20366"/>
                  <a:pt x="1235" y="21600"/>
                  <a:pt x="2757" y="21600"/>
                </a:cubicBezTo>
                <a:cubicBezTo>
                  <a:pt x="4280" y="21600"/>
                  <a:pt x="5516" y="20366"/>
                  <a:pt x="5516" y="18844"/>
                </a:cubicBezTo>
                <a:cubicBezTo>
                  <a:pt x="5516" y="17707"/>
                  <a:pt x="4828" y="16733"/>
                  <a:pt x="3849" y="16312"/>
                </a:cubicBezTo>
                <a:lnTo>
                  <a:pt x="3849" y="13672"/>
                </a:lnTo>
                <a:cubicBezTo>
                  <a:pt x="3849" y="13376"/>
                  <a:pt x="3935" y="11890"/>
                  <a:pt x="5631" y="11890"/>
                </a:cubicBezTo>
                <a:lnTo>
                  <a:pt x="7927" y="11890"/>
                </a:lnTo>
                <a:cubicBezTo>
                  <a:pt x="8626" y="11890"/>
                  <a:pt x="9214" y="11785"/>
                  <a:pt x="9709" y="11608"/>
                </a:cubicBezTo>
                <a:lnTo>
                  <a:pt x="9709" y="16312"/>
                </a:lnTo>
                <a:cubicBezTo>
                  <a:pt x="8730" y="16733"/>
                  <a:pt x="8043" y="17707"/>
                  <a:pt x="8043" y="18844"/>
                </a:cubicBezTo>
                <a:cubicBezTo>
                  <a:pt x="8043" y="20366"/>
                  <a:pt x="9277" y="21600"/>
                  <a:pt x="10801" y="21600"/>
                </a:cubicBezTo>
                <a:cubicBezTo>
                  <a:pt x="12323" y="21600"/>
                  <a:pt x="13558" y="20366"/>
                  <a:pt x="13558" y="18844"/>
                </a:cubicBezTo>
                <a:cubicBezTo>
                  <a:pt x="13558" y="17707"/>
                  <a:pt x="12872" y="16733"/>
                  <a:pt x="11892" y="16312"/>
                </a:cubicBezTo>
                <a:lnTo>
                  <a:pt x="11892" y="11608"/>
                </a:lnTo>
                <a:cubicBezTo>
                  <a:pt x="12388" y="11785"/>
                  <a:pt x="12975" y="11890"/>
                  <a:pt x="13673" y="11890"/>
                </a:cubicBezTo>
                <a:lnTo>
                  <a:pt x="15971" y="11890"/>
                </a:lnTo>
                <a:cubicBezTo>
                  <a:pt x="17592" y="11890"/>
                  <a:pt x="17743" y="13263"/>
                  <a:pt x="17751" y="13672"/>
                </a:cubicBezTo>
                <a:lnTo>
                  <a:pt x="17751" y="16312"/>
                </a:lnTo>
                <a:cubicBezTo>
                  <a:pt x="16772" y="16733"/>
                  <a:pt x="16086" y="17707"/>
                  <a:pt x="16086" y="18844"/>
                </a:cubicBezTo>
                <a:cubicBezTo>
                  <a:pt x="16086" y="20366"/>
                  <a:pt x="17320" y="21600"/>
                  <a:pt x="18843" y="21600"/>
                </a:cubicBezTo>
                <a:cubicBezTo>
                  <a:pt x="20366" y="21600"/>
                  <a:pt x="21600" y="20366"/>
                  <a:pt x="21600" y="18844"/>
                </a:cubicBezTo>
                <a:cubicBezTo>
                  <a:pt x="21600" y="17707"/>
                  <a:pt x="20914" y="16733"/>
                  <a:pt x="19934" y="16312"/>
                </a:cubicBezTo>
                <a:close/>
              </a:path>
            </a:pathLst>
          </a:custGeom>
          <a:solidFill>
            <a:schemeClr val="bg1"/>
          </a:solidFill>
          <a:ln w="12700">
            <a:miter lim="400000"/>
          </a:ln>
        </p:spPr>
        <p:txBody>
          <a:bodyPr lIns="0" tIns="0" rIns="0" bIns="0" anchor="ct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700">
              <a:latin typeface="微软雅黑"/>
              <a:ea typeface="微软雅黑"/>
              <a:cs typeface="+mn-ea"/>
              <a:sym typeface="微软雅黑"/>
            </a:endParaRPr>
          </a:p>
        </p:txBody>
      </p:sp>
      <p:sp>
        <p:nvSpPr>
          <p:cNvPr id="39" name="矩形 38"/>
          <p:cNvSpPr/>
          <p:nvPr>
            <p:custDataLst>
              <p:tags r:id="rId6"/>
            </p:custDataLst>
          </p:nvPr>
        </p:nvSpPr>
        <p:spPr>
          <a:xfrm>
            <a:off x="1854782" y="1340261"/>
            <a:ext cx="7402889" cy="706755"/>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defTabSz="914400" fontAlgn="base">
              <a:spcBef>
                <a:spcPct val="0"/>
              </a:spcBef>
              <a:spcAft>
                <a:spcPct val="0"/>
              </a:spcAft>
            </a:pPr>
            <a:r>
              <a:rPr lang="zh-CN" altLang="en-US" sz="4000" b="1">
                <a:solidFill>
                  <a:srgbClr val="FF0000"/>
                </a:solidFill>
                <a:latin typeface="微软雅黑"/>
                <a:ea typeface="微软雅黑"/>
                <a:sym typeface="微软雅黑"/>
              </a:rPr>
              <a:t>三、网上交友的弊端</a:t>
            </a:r>
            <a:r>
              <a:rPr lang="zh-CN" altLang="en-US" sz="3200" b="1">
                <a:solidFill>
                  <a:srgbClr val="000000"/>
                </a:solidFill>
                <a:latin typeface="微软雅黑"/>
                <a:ea typeface="微软雅黑"/>
                <a:sym typeface="微软雅黑"/>
              </a:rPr>
              <a:t> </a:t>
            </a:r>
            <a:endParaRPr lang="zh-CN" altLang="en-US" sz="3200" b="1">
              <a:solidFill>
                <a:srgbClr val="000000"/>
              </a:solidFill>
              <a:latin typeface="微软雅黑"/>
              <a:ea typeface="微软雅黑"/>
              <a:sym typeface="微软雅黑"/>
            </a:endParaRPr>
          </a:p>
        </p:txBody>
      </p:sp>
      <p:sp>
        <p:nvSpPr>
          <p:cNvPr id="41" name="矩形 40"/>
          <p:cNvSpPr/>
          <p:nvPr>
            <p:custDataLst>
              <p:tags r:id="rId7"/>
            </p:custDataLst>
          </p:nvPr>
        </p:nvSpPr>
        <p:spPr>
          <a:xfrm>
            <a:off x="1854835" y="4494530"/>
            <a:ext cx="8413750" cy="1198880"/>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fontAlgn="base">
              <a:lnSpc>
                <a:spcPct val="150000"/>
              </a:lnSpc>
              <a:spcBef>
                <a:spcPct val="0"/>
              </a:spcBef>
              <a:spcAft>
                <a:spcPct val="0"/>
              </a:spcAft>
            </a:pPr>
            <a:r>
              <a:rPr lang="zh-CN" altLang="en-US" sz="2400" b="1">
                <a:solidFill>
                  <a:srgbClr val="FF0000"/>
                </a:solidFill>
                <a:latin typeface="微软雅黑"/>
                <a:ea typeface="微软雅黑"/>
                <a:sym typeface="微软雅黑"/>
              </a:rPr>
              <a:t>消极影响：</a:t>
            </a:r>
            <a:r>
              <a:rPr lang="zh-CN" altLang="en-US" sz="2400" b="1">
                <a:solidFill>
                  <a:srgbClr val="000000"/>
                </a:solidFill>
                <a:latin typeface="微软雅黑"/>
                <a:ea typeface="微软雅黑"/>
                <a:sym typeface="微软雅黑"/>
              </a:rPr>
              <a:t>互联网开启了通往世界的又一个窗口，有时却关闭了与他人沟通的心灵之门。 </a:t>
            </a:r>
            <a:endParaRPr lang="zh-CN" altLang="en-US" sz="2400" b="1">
              <a:solidFill>
                <a:srgbClr val="000000"/>
              </a:solidFill>
              <a:latin typeface="微软雅黑"/>
              <a:ea typeface="微软雅黑"/>
              <a:sym typeface="微软雅黑"/>
            </a:endParaRPr>
          </a:p>
        </p:txBody>
      </p:sp>
      <p:sp>
        <p:nvSpPr>
          <p:cNvPr id="5" name="文本框 4"/>
          <p:cNvSpPr txBox="1"/>
          <p:nvPr>
            <p:custDataLst>
              <p:tags r:id="rId8"/>
            </p:custDataLst>
          </p:nvPr>
        </p:nvSpPr>
        <p:spPr>
          <a:xfrm>
            <a:off x="1847850" y="1700530"/>
            <a:ext cx="8477885" cy="2973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ctr" anchorCtr="0">
            <a:noAutofit/>
          </a:bodyPr>
          <a:lstStyle>
            <a:defPPr>
              <a:defRPr lang="zh-CN"/>
            </a:defPPr>
            <a:lvl1pPr algn="ctr" rtl="0" fontAlgn="base">
              <a:lnSpc>
                <a:spcPct val="130000"/>
              </a:lnSpc>
              <a:spcBef>
                <a:spcPct val="0"/>
              </a:spcBef>
              <a:spcAft>
                <a:spcPct val="0"/>
              </a:spcAft>
              <a:buFont typeface="Arial" pitchFamily="34" charset="0"/>
              <a:defRPr sz="1800" kern="1200">
                <a:solidFill>
                  <a:schemeClr val="tx1"/>
                </a:solidFill>
                <a:latin typeface="Arial" pitchFamily="34" charset="0"/>
                <a:ea typeface="微软雅黑"/>
                <a:cs typeface="Gill Sans" charset="0"/>
              </a:defRPr>
            </a:lvl1pPr>
            <a:lvl2pPr marL="742950" indent="-285750" algn="ctr" rtl="0" fontAlgn="base">
              <a:spcBef>
                <a:spcPct val="0"/>
              </a:spcBef>
              <a:spcAft>
                <a:spcPct val="0"/>
              </a:spcAft>
              <a:buFont typeface="Arial" pitchFamily="34" charset="0"/>
              <a:defRPr sz="4600" kern="1200">
                <a:solidFill>
                  <a:srgbClr val="000000"/>
                </a:solidFill>
                <a:latin typeface="Gill Sans" charset="0"/>
                <a:ea typeface="Gill Sans" charset="0"/>
                <a:cs typeface="Gill Sans" charset="0"/>
              </a:defRPr>
            </a:lvl2pPr>
            <a:lvl3pPr marL="1143000" indent="-228600" algn="ctr" rtl="0" fontAlgn="base">
              <a:spcBef>
                <a:spcPct val="0"/>
              </a:spcBef>
              <a:spcAft>
                <a:spcPct val="0"/>
              </a:spcAft>
              <a:buFont typeface="Arial" pitchFamily="34" charset="0"/>
              <a:defRPr sz="4600" kern="1200">
                <a:solidFill>
                  <a:srgbClr val="000000"/>
                </a:solidFill>
                <a:latin typeface="Gill Sans" charset="0"/>
                <a:ea typeface="Gill Sans" charset="0"/>
                <a:cs typeface="Gill Sans" charset="0"/>
              </a:defRPr>
            </a:lvl3pPr>
            <a:lvl4pPr marL="1600200" indent="-228600" algn="ctr" rtl="0" fontAlgn="base">
              <a:spcBef>
                <a:spcPct val="0"/>
              </a:spcBef>
              <a:spcAft>
                <a:spcPct val="0"/>
              </a:spcAft>
              <a:buFont typeface="Arial" pitchFamily="34" charset="0"/>
              <a:defRPr sz="4600" kern="1200">
                <a:solidFill>
                  <a:srgbClr val="000000"/>
                </a:solidFill>
                <a:latin typeface="Gill Sans" charset="0"/>
                <a:ea typeface="Gill Sans" charset="0"/>
                <a:cs typeface="Gill Sans" charset="0"/>
              </a:defRPr>
            </a:lvl4pPr>
            <a:lvl5pPr marL="2057400" indent="-228600" algn="ctr" rtl="0" fontAlgn="base">
              <a:spcBef>
                <a:spcPct val="0"/>
              </a:spcBef>
              <a:spcAft>
                <a:spcPct val="0"/>
              </a:spcAft>
              <a:buFont typeface="Arial" pitchFamily="34" charset="0"/>
              <a:defRPr sz="4600" kern="1200">
                <a:solidFill>
                  <a:srgbClr val="000000"/>
                </a:solidFill>
                <a:latin typeface="Gill Sans" charset="0"/>
                <a:ea typeface="Gill Sans" charset="0"/>
                <a:cs typeface="Gill Sans" charset="0"/>
              </a:defRPr>
            </a:lvl5pPr>
            <a:lvl6pPr marL="2514600" indent="-228600" algn="ctr" defTabSz="825500" rtl="0" eaLnBrk="0" fontAlgn="base" latinLnBrk="0" hangingPunct="0">
              <a:spcBef>
                <a:spcPct val="0"/>
              </a:spcBef>
              <a:spcAft>
                <a:spcPct val="0"/>
              </a:spcAft>
              <a:defRPr sz="4600" kern="1200">
                <a:solidFill>
                  <a:srgbClr val="000000"/>
                </a:solidFill>
                <a:latin typeface="Gill Sans" charset="0"/>
                <a:ea typeface="Gill Sans" charset="0"/>
                <a:cs typeface="Gill Sans" charset="0"/>
              </a:defRPr>
            </a:lvl6pPr>
            <a:lvl7pPr marL="2971800" indent="-228600" algn="ctr" defTabSz="825500" rtl="0" eaLnBrk="0" fontAlgn="base" latinLnBrk="0" hangingPunct="0">
              <a:spcBef>
                <a:spcPct val="0"/>
              </a:spcBef>
              <a:spcAft>
                <a:spcPct val="0"/>
              </a:spcAft>
              <a:defRPr sz="4600" kern="1200">
                <a:solidFill>
                  <a:srgbClr val="000000"/>
                </a:solidFill>
                <a:latin typeface="Gill Sans" charset="0"/>
                <a:ea typeface="Gill Sans" charset="0"/>
                <a:cs typeface="Gill Sans" charset="0"/>
              </a:defRPr>
            </a:lvl7pPr>
            <a:lvl8pPr marL="3429000" indent="-228600" algn="ctr" defTabSz="825500" rtl="0" eaLnBrk="0" fontAlgn="base" latinLnBrk="0" hangingPunct="0">
              <a:spcBef>
                <a:spcPct val="0"/>
              </a:spcBef>
              <a:spcAft>
                <a:spcPct val="0"/>
              </a:spcAft>
              <a:defRPr sz="4600" kern="1200">
                <a:solidFill>
                  <a:srgbClr val="000000"/>
                </a:solidFill>
                <a:latin typeface="Gill Sans" charset="0"/>
                <a:ea typeface="Gill Sans" charset="0"/>
                <a:cs typeface="Gill Sans" charset="0"/>
              </a:defRPr>
            </a:lvl8pPr>
            <a:lvl9pPr marL="3886200" indent="-228600" algn="ctr" defTabSz="825500" rtl="0" eaLnBrk="0" fontAlgn="base" latinLnBrk="0" hangingPunct="0">
              <a:spcBef>
                <a:spcPct val="0"/>
              </a:spcBef>
              <a:spcAft>
                <a:spcPct val="0"/>
              </a:spcAft>
              <a:defRPr sz="4600" kern="1200">
                <a:solidFill>
                  <a:srgbClr val="000000"/>
                </a:solidFill>
                <a:latin typeface="Gill Sans" charset="0"/>
                <a:ea typeface="Gill Sans" charset="0"/>
                <a:cs typeface="Gill Sans" charset="0"/>
              </a:defRPr>
            </a:lvl9pPr>
          </a:lstStyle>
          <a:p>
            <a:pPr marL="0" lvl="0" indent="0" algn="l" defTabSz="685800" fontAlgn="base">
              <a:lnSpc>
                <a:spcPct val="160000"/>
              </a:lnSpc>
              <a:spcBef>
                <a:spcPct val="0"/>
              </a:spcBef>
              <a:spcAft>
                <a:spcPct val="0"/>
              </a:spcAft>
              <a:buSzTx/>
              <a:buNone/>
            </a:pPr>
            <a:r>
              <a:rPr lang="en-US" altLang="zh-CN" sz="2400" b="1" strike="noStrike">
                <a:solidFill>
                  <a:srgbClr val="000000">
                    <a:lumMod val="50000"/>
                    <a:lumOff val="50000"/>
                  </a:srgbClr>
                </a:solidFill>
                <a:latin typeface="微软雅黑"/>
                <a:cs typeface="仿宋" panose="02010609060101010101" charset="-122"/>
                <a:sym typeface="微软雅黑"/>
              </a:rPr>
              <a:t>  </a:t>
            </a:r>
            <a:r>
              <a:rPr lang="en-US" altLang="zh-CN" sz="2000" b="1" strike="noStrike">
                <a:solidFill>
                  <a:schemeClr val="tx1"/>
                </a:solidFill>
                <a:effectLst>
                  <a:outerShdw blurRad="38100" dist="38100" dir="2700000" algn="tl">
                    <a:srgbClr val="000000">
                      <a:alpha val="43137"/>
                    </a:srgbClr>
                  </a:outerShdw>
                </a:effectLst>
                <a:latin typeface="微软雅黑"/>
                <a:cs typeface="微软雅黑" panose="020b0503020204020204" charset="-122"/>
                <a:sym typeface="微软雅黑"/>
              </a:rPr>
              <a:t>“世界上最遥远的距离，是我们明明坐在一起，你却低头玩手机。”这个段子在诸多网友身上得到印证。有调查显示，77%的“低头族”每天开机12小时以上；65%的人表示，如果手机不在身边会非常焦虑。一些媒体和网站发起“抬头行动”，呼吁人们告别手机依赖，暂别网络，关注面对面交流与沟通。</a:t>
            </a:r>
            <a:endParaRPr lang="en-US" altLang="zh-CN" sz="2000" b="1" strike="noStrike">
              <a:solidFill>
                <a:schemeClr val="tx1"/>
              </a:solidFill>
              <a:effectLst>
                <a:outerShdw blurRad="38100" dist="38100" dir="2700000" algn="tl">
                  <a:srgbClr val="000000">
                    <a:alpha val="43137"/>
                  </a:srgbClr>
                </a:outerShdw>
              </a:effectLst>
              <a:latin typeface="微软雅黑"/>
              <a:cs typeface="微软雅黑" panose="020b0503020204020204" charset="-122"/>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blinds(horizontal)">
                                      <p:cBhvr>
                                        <p:cTn id="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4" name="图片 3"/>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rot="16200000">
            <a:off x="2667000" y="-2667002"/>
            <a:ext cx="6858001" cy="12192001"/>
          </a:xfrm>
          <a:prstGeom prst="rect">
            <a:avLst/>
          </a:prstGeom>
        </p:spPr>
      </p:pic>
      <p:pic>
        <p:nvPicPr>
          <p:cNvPr id="6" name="图片 5"/>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66663" y="-663482"/>
            <a:ext cx="8127679" cy="6161855"/>
          </a:xfrm>
          <a:prstGeom prst="rect">
            <a:avLst/>
          </a:prstGeom>
        </p:spPr>
      </p:pic>
      <p:sp>
        <p:nvSpPr>
          <p:cNvPr id="15" name="文本框 14"/>
          <p:cNvSpPr txBox="1"/>
          <p:nvPr>
            <p:custDataLst>
              <p:tags r:id="rId8"/>
            </p:custDataLst>
          </p:nvPr>
        </p:nvSpPr>
        <p:spPr>
          <a:xfrm>
            <a:off x="2115185" y="2591435"/>
            <a:ext cx="4633595" cy="1198880"/>
          </a:xfrm>
          <a:prstGeom prst="rect">
            <a:avLst/>
          </a:prstGeom>
          <a:noFill/>
        </p:spPr>
        <p:txBody>
          <a:bodyPr wrap="square" rtlCol="0">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0"/>
              </a:spcBef>
              <a:spcAft>
                <a:spcPct val="0"/>
              </a:spcAft>
              <a:buClrTx/>
              <a:buSzTx/>
              <a:buFontTx/>
              <a:buNone/>
              <a:defRPr/>
            </a:pPr>
            <a:r>
              <a:rPr lang="zh-CN" altLang="en-US" sz="7200" b="1">
                <a:solidFill>
                  <a:srgbClr val="262626"/>
                </a:solidFill>
                <a:latin typeface="微软雅黑"/>
                <a:ea typeface="微软雅黑"/>
                <a:sym typeface="微软雅黑"/>
              </a:rPr>
              <a:t>合作探究</a:t>
            </a:r>
            <a:endParaRPr kumimoji="0" lang="zh-CN" altLang="en-US" sz="7200" b="1" i="0" u="none" strike="noStrike" kern="1200" cap="none" spc="0" normalizeH="0" baseline="0" noProof="0">
              <a:ln>
                <a:solidFill>
                  <a:prstClr val="white"/>
                </a:solidFill>
              </a:ln>
              <a:solidFill>
                <a:prstClr val="black"/>
              </a:solidFill>
              <a:effectLst/>
              <a:uLnTx/>
              <a:uFillTx/>
              <a:latin typeface="微软雅黑"/>
              <a:ea typeface="微软雅黑"/>
              <a:cs typeface="微软雅黑" panose="020b0503020204020204" charset="-122"/>
              <a:sym typeface="微软雅黑"/>
            </a:endParaRPr>
          </a:p>
        </p:txBody>
      </p:sp>
      <p:sp>
        <p:nvSpPr>
          <p:cNvPr id="16" name="文本框 15"/>
          <p:cNvSpPr txBox="1"/>
          <p:nvPr>
            <p:custDataLst>
              <p:tags r:id="rId9"/>
            </p:custDataLst>
          </p:nvPr>
        </p:nvSpPr>
        <p:spPr>
          <a:xfrm>
            <a:off x="2115095" y="1305424"/>
            <a:ext cx="3692037" cy="922020"/>
          </a:xfrm>
          <a:prstGeom prst="rect">
            <a:avLst/>
          </a:prstGeom>
          <a:noFill/>
          <a:extLst>
            <a:ext uri="{909E8E84-426E-40DD-AFC4-6F175D3DCCD1}">
              <a14:hiddenFill xmlns:a14="http://schemas.microsoft.com/office/drawing/2010/main">
                <a:solidFill>
                  <a:srgbClr val="F7C117"/>
                </a:solidFill>
              </a14:hiddenFill>
            </a:ext>
          </a:extLst>
        </p:spPr>
        <p:txBody>
          <a:bodyPr wrap="square" rtlCol="0">
            <a:spAutoFit/>
          </a:bodyPr>
          <a:lstStyle>
            <a:defPPr>
              <a:defRPr lang="zh-CN"/>
            </a:defPPr>
            <a:lvl1pPr marL="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1pPr>
            <a:lvl2pPr marL="4572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2pPr>
            <a:lvl3pPr marL="9144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3pPr>
            <a:lvl4pPr marL="13716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4pPr>
            <a:lvl5pPr marL="1828800" algn="l" defTabSz="914400" rtl="0" eaLnBrk="1" fontAlgn="base" latinLnBrk="0" hangingPunct="1">
              <a:spcBef>
                <a:spcPct val="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5400" b="1">
                <a:solidFill>
                  <a:prstClr val="black"/>
                </a:solidFill>
                <a:latin typeface="微软雅黑"/>
                <a:ea typeface="微软雅黑"/>
                <a:cs typeface="微软雅黑" panose="020b0503020204020204" charset="-122"/>
                <a:sym typeface="微软雅黑"/>
              </a:rPr>
              <a:t>03</a:t>
            </a:r>
            <a:endParaRPr kumimoji="0" lang="en-US" altLang="zh-CN" sz="5400" b="1" i="0" u="none" strike="noStrike" kern="1200" cap="none" spc="0" normalizeH="0" baseline="0" noProof="0">
              <a:ln>
                <a:noFill/>
              </a:ln>
              <a:solidFill>
                <a:prstClr val="black"/>
              </a:solidFill>
              <a:effectLst/>
              <a:uLnTx/>
              <a:uFillTx/>
              <a:latin typeface="微软雅黑"/>
              <a:ea typeface="微软雅黑"/>
              <a:cs typeface="微软雅黑" panose="020b0503020204020204" charset="-122"/>
              <a:sym typeface="微软雅黑"/>
            </a:endParaRPr>
          </a:p>
        </p:txBody>
      </p:sp>
      <p:sp>
        <p:nvSpPr>
          <p:cNvPr id="2" name="矩形 1"/>
          <p:cNvSpPr/>
          <p:nvPr>
            <p:custDataLst>
              <p:tags r:id="rId10"/>
            </p:custDataLst>
          </p:nvPr>
        </p:nvSpPr>
        <p:spPr>
          <a:xfrm>
            <a:off x="3619800" y="2201503"/>
            <a:ext cx="682625" cy="76200"/>
          </a:xfrm>
          <a:prstGeom prst="rect">
            <a:avLst/>
          </a:prstGeom>
          <a:solidFill>
            <a:srgbClr val="FFCE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anose="02010600030101010101" pitchFamily="2" charset="-122"/>
                <a:cs typeface="+mn-cs"/>
              </a:defRPr>
            </a:lvl5pPr>
            <a:lvl6pPr marL="2286000" algn="l" defTabSz="914400" rtl="0" eaLnBrk="1" latinLnBrk="0" hangingPunct="1">
              <a:defRPr kern="1200">
                <a:solidFill>
                  <a:srgbClr val="FFFFFF"/>
                </a:solidFill>
                <a:latin typeface="微软雅黑"/>
                <a:ea typeface="宋体" panose="02010600030101010101" pitchFamily="2" charset="-122"/>
                <a:cs typeface="+mn-cs"/>
              </a:defRPr>
            </a:lvl6pPr>
            <a:lvl7pPr marL="2743200" algn="l" defTabSz="914400" rtl="0" eaLnBrk="1" latinLnBrk="0" hangingPunct="1">
              <a:defRPr kern="1200">
                <a:solidFill>
                  <a:srgbClr val="FFFFFF"/>
                </a:solidFill>
                <a:latin typeface="微软雅黑"/>
                <a:ea typeface="宋体" panose="02010600030101010101" pitchFamily="2" charset="-122"/>
                <a:cs typeface="+mn-cs"/>
              </a:defRPr>
            </a:lvl7pPr>
            <a:lvl8pPr marL="3200400" algn="l" defTabSz="914400" rtl="0" eaLnBrk="1" latinLnBrk="0" hangingPunct="1">
              <a:defRPr kern="1200">
                <a:solidFill>
                  <a:srgbClr val="FFFFFF"/>
                </a:solidFill>
                <a:latin typeface="微软雅黑"/>
                <a:ea typeface="宋体" panose="02010600030101010101" pitchFamily="2" charset="-122"/>
                <a:cs typeface="+mn-cs"/>
              </a:defRPr>
            </a:lvl8pPr>
            <a:lvl9pPr marL="3657600" algn="l" defTabSz="914400" rtl="0" eaLnBrk="1" latinLnBrk="0" hangingPunct="1">
              <a:defRPr kern="1200">
                <a:solidFill>
                  <a:srgbClr val="FFFFFF"/>
                </a:solidFill>
                <a:latin typeface="微软雅黑"/>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微软雅黑"/>
              <a:ea typeface="微软雅黑"/>
            </a:endParaRPr>
          </a:p>
        </p:txBody>
      </p:sp>
      <p:pic>
        <p:nvPicPr>
          <p:cNvPr id="10" name="图片 9"/>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rot="16200000">
            <a:off x="5097868" y="-225286"/>
            <a:ext cx="1996261" cy="12192002"/>
          </a:xfrm>
          <a:prstGeom prst="rect">
            <a:avLst/>
          </a:prstGeom>
        </p:spPr>
      </p:pic>
      <p:pic>
        <p:nvPicPr>
          <p:cNvPr id="8" name="图片 7"/>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7922225" y="841441"/>
            <a:ext cx="4603490" cy="6680037"/>
          </a:xfrm>
          <a:prstGeom prst="rect">
            <a:avLst/>
          </a:prstGeom>
        </p:spPr>
      </p:pic>
    </p:spTree>
    <p:custDataLst>
      <p:tags r:id="rId15"/>
    </p:custDataLst>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9" name="Oval 6"/>
          <p:cNvSpPr>
            <a:spLocks noChangeArrowheads="1"/>
          </p:cNvSpPr>
          <p:nvPr>
            <p:custDataLst>
              <p:tags r:id="rId4"/>
            </p:custDataLst>
          </p:nvPr>
        </p:nvSpPr>
        <p:spPr bwMode="auto">
          <a:xfrm>
            <a:off x="2619375" y="2022475"/>
            <a:ext cx="3203575" cy="3071495"/>
          </a:xfrm>
          <a:prstGeom prst="ellipse">
            <a:avLst/>
          </a:prstGeom>
          <a:noFill/>
          <a:ln w="9">
            <a:solidFill>
              <a:srgbClr val="1C4885"/>
            </a:solidFill>
            <a:prstDash val="dash"/>
            <a:bevel/>
          </a:ln>
          <a:extLst>
            <a:ext uri="{909E8E84-426E-40DD-AFC4-6F175D3DCCD1}">
              <a14:hiddenFill xmlns:a14="http://schemas.microsoft.com/office/drawing/2010/main">
                <a:solidFill>
                  <a:srgbClr val="FFFFFF"/>
                </a:solidFill>
              </a14:hiddenFill>
            </a:ext>
          </a:extLst>
        </p:spPr>
        <p:txBody>
          <a:bodyPr lIns="121917" tIns="60958" rIns="121917" bIns="60958"/>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eaLnBrk="1" hangingPunct="1"/>
            <a:endParaRPr lang="zh-CN" altLang="zh-CN" sz="1400" b="1">
              <a:latin typeface="微软雅黑"/>
              <a:ea typeface="微软雅黑"/>
              <a:sym typeface="微软雅黑"/>
            </a:endParaRPr>
          </a:p>
        </p:txBody>
      </p:sp>
      <p:sp>
        <p:nvSpPr>
          <p:cNvPr id="40" name="Oval 10"/>
          <p:cNvSpPr>
            <a:spLocks noChangeArrowheads="1"/>
          </p:cNvSpPr>
          <p:nvPr>
            <p:custDataLst>
              <p:tags r:id="rId5"/>
            </p:custDataLst>
          </p:nvPr>
        </p:nvSpPr>
        <p:spPr bwMode="auto">
          <a:xfrm>
            <a:off x="4796155" y="2022475"/>
            <a:ext cx="352425" cy="365125"/>
          </a:xfrm>
          <a:prstGeom prst="ellipse">
            <a:avLst/>
          </a:prstGeom>
          <a:solidFill>
            <a:srgbClr val="1C4885"/>
          </a:solidFill>
          <a:ln>
            <a:noFill/>
          </a:ln>
        </p:spPr>
        <p:txBody>
          <a:bodyPr lIns="121917" tIns="60958" rIns="121917" bIns="60958"/>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algn="ctr" eaLnBrk="1" hangingPunct="1"/>
            <a:r>
              <a:rPr lang="en-US" altLang="zh-CN" sz="1800" b="1">
                <a:solidFill>
                  <a:schemeClr val="bg1"/>
                </a:solidFill>
                <a:latin typeface="微软雅黑"/>
                <a:ea typeface="微软雅黑"/>
                <a:sym typeface="微软雅黑"/>
              </a:rPr>
              <a:t>1</a:t>
            </a:r>
            <a:endParaRPr lang="en-US" altLang="zh-CN" sz="1800" b="1">
              <a:solidFill>
                <a:schemeClr val="bg1"/>
              </a:solidFill>
              <a:latin typeface="微软雅黑"/>
              <a:ea typeface="微软雅黑"/>
              <a:sym typeface="微软雅黑"/>
            </a:endParaRPr>
          </a:p>
        </p:txBody>
      </p:sp>
      <p:sp>
        <p:nvSpPr>
          <p:cNvPr id="41" name="Oval 11"/>
          <p:cNvSpPr>
            <a:spLocks noChangeArrowheads="1"/>
          </p:cNvSpPr>
          <p:nvPr>
            <p:custDataLst>
              <p:tags r:id="rId6"/>
            </p:custDataLst>
          </p:nvPr>
        </p:nvSpPr>
        <p:spPr bwMode="auto">
          <a:xfrm>
            <a:off x="5231765" y="4364990"/>
            <a:ext cx="352425" cy="365125"/>
          </a:xfrm>
          <a:prstGeom prst="ellipse">
            <a:avLst/>
          </a:prstGeom>
          <a:solidFill>
            <a:srgbClr val="1C4885"/>
          </a:solidFill>
          <a:ln>
            <a:noFill/>
          </a:ln>
        </p:spPr>
        <p:txBody>
          <a:bodyPr lIns="121917" tIns="60958" rIns="121917" bIns="60958"/>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algn="ctr" eaLnBrk="1" hangingPunct="1"/>
            <a:r>
              <a:rPr lang="en-US" altLang="zh-CN" sz="1800" b="1">
                <a:solidFill>
                  <a:schemeClr val="bg1"/>
                </a:solidFill>
                <a:latin typeface="微软雅黑"/>
                <a:ea typeface="微软雅黑"/>
                <a:sym typeface="微软雅黑"/>
              </a:rPr>
              <a:t>3</a:t>
            </a:r>
            <a:endParaRPr lang="en-US" altLang="zh-CN" sz="1800" b="1">
              <a:solidFill>
                <a:schemeClr val="bg1"/>
              </a:solidFill>
              <a:latin typeface="微软雅黑"/>
              <a:ea typeface="微软雅黑"/>
              <a:sym typeface="微软雅黑"/>
            </a:endParaRPr>
          </a:p>
        </p:txBody>
      </p:sp>
      <p:sp>
        <p:nvSpPr>
          <p:cNvPr id="44" name="Oval 14"/>
          <p:cNvSpPr>
            <a:spLocks noChangeArrowheads="1"/>
          </p:cNvSpPr>
          <p:nvPr>
            <p:custDataLst>
              <p:tags r:id="rId7"/>
            </p:custDataLst>
          </p:nvPr>
        </p:nvSpPr>
        <p:spPr bwMode="auto">
          <a:xfrm>
            <a:off x="5591810" y="3275965"/>
            <a:ext cx="352425" cy="362585"/>
          </a:xfrm>
          <a:prstGeom prst="ellipse">
            <a:avLst/>
          </a:prstGeom>
          <a:solidFill>
            <a:srgbClr val="1C4885"/>
          </a:solidFill>
          <a:ln>
            <a:noFill/>
          </a:ln>
        </p:spPr>
        <p:txBody>
          <a:bodyPr lIns="121917" tIns="60958" rIns="121917" bIns="60958"/>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algn="ctr" eaLnBrk="1" hangingPunct="1"/>
            <a:r>
              <a:rPr lang="en-US" altLang="zh-CN" sz="1800" b="1">
                <a:solidFill>
                  <a:schemeClr val="bg1"/>
                </a:solidFill>
                <a:latin typeface="微软雅黑"/>
                <a:ea typeface="微软雅黑"/>
                <a:sym typeface="微软雅黑"/>
              </a:rPr>
              <a:t>2</a:t>
            </a:r>
            <a:endParaRPr lang="en-US" altLang="zh-CN" sz="1800" b="1">
              <a:solidFill>
                <a:schemeClr val="bg1"/>
              </a:solidFill>
              <a:latin typeface="微软雅黑"/>
              <a:ea typeface="微软雅黑"/>
              <a:sym typeface="微软雅黑"/>
            </a:endParaRPr>
          </a:p>
        </p:txBody>
      </p:sp>
      <p:sp>
        <p:nvSpPr>
          <p:cNvPr id="45" name="TextBox 19"/>
          <p:cNvSpPr>
            <a:spLocks noChangeArrowheads="1"/>
          </p:cNvSpPr>
          <p:nvPr>
            <p:custDataLst>
              <p:tags r:id="rId8"/>
            </p:custDataLst>
          </p:nvPr>
        </p:nvSpPr>
        <p:spPr bwMode="auto">
          <a:xfrm>
            <a:off x="5591810" y="1943735"/>
            <a:ext cx="4486910" cy="797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121917" tIns="60958" rIns="121917" bIns="60958">
            <a:spAutoFit/>
          </a:bodyPr>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indent="508000" latinLnBrk="0">
              <a:lnSpc>
                <a:spcPct val="110000"/>
              </a:lnSpc>
              <a:defRPr/>
            </a:pPr>
            <a:r>
              <a:rPr lang="zh-CN" altLang="en-US" sz="2000" b="1" noProof="1">
                <a:solidFill>
                  <a:srgbClr val="000000"/>
                </a:solidFill>
                <a:effectLst>
                  <a:outerShdw blurRad="38100" dist="38100" dir="2700000" algn="tl">
                    <a:srgbClr val="000000">
                      <a:alpha val="43137"/>
                    </a:srgbClr>
                  </a:outerShdw>
                </a:effectLst>
                <a:latin typeface="微软雅黑"/>
                <a:ea typeface="微软雅黑"/>
                <a:cs typeface="微软雅黑" panose="020b0503020204020204" charset="-122"/>
                <a:sym typeface="微软雅黑"/>
              </a:rPr>
              <a:t>网友</a:t>
            </a:r>
            <a:r>
              <a:rPr lang="en-US" altLang="zh-CN" sz="2000" b="1" noProof="1">
                <a:solidFill>
                  <a:srgbClr val="000000"/>
                </a:solidFill>
                <a:effectLst>
                  <a:outerShdw blurRad="38100" dist="38100" dir="2700000" algn="tl">
                    <a:srgbClr val="000000">
                      <a:alpha val="43137"/>
                    </a:srgbClr>
                  </a:outerShdw>
                </a:effectLst>
                <a:latin typeface="微软雅黑"/>
                <a:ea typeface="微软雅黑"/>
                <a:cs typeface="微软雅黑" panose="020b0503020204020204" charset="-122"/>
                <a:sym typeface="微软雅黑"/>
              </a:rPr>
              <a:t>A</a:t>
            </a:r>
            <a:r>
              <a:rPr lang="zh-CN" altLang="en-US" sz="2000" b="1" noProof="1">
                <a:solidFill>
                  <a:srgbClr val="000000"/>
                </a:solidFill>
                <a:effectLst>
                  <a:outerShdw blurRad="38100" dist="38100" dir="2700000" algn="tl">
                    <a:srgbClr val="000000">
                      <a:alpha val="43137"/>
                    </a:srgbClr>
                  </a:outerShdw>
                </a:effectLst>
                <a:latin typeface="微软雅黑"/>
                <a:ea typeface="微软雅黑"/>
                <a:cs typeface="微软雅黑" panose="020b0503020204020204" charset="-122"/>
                <a:sym typeface="微软雅黑"/>
              </a:rPr>
              <a:t>最近心情不好，一直和晓丽聊天，导致晓丽没有时间写作业。</a:t>
            </a:r>
            <a:endParaRPr lang="zh-CN" altLang="en-US" sz="2000" b="1" noProof="1">
              <a:solidFill>
                <a:srgbClr val="000000"/>
              </a:solidFill>
              <a:effectLst>
                <a:outerShdw blurRad="38100" dist="38100" dir="2700000" algn="tl">
                  <a:srgbClr val="000000">
                    <a:alpha val="43137"/>
                  </a:srgbClr>
                </a:outerShdw>
              </a:effectLst>
              <a:latin typeface="微软雅黑"/>
              <a:ea typeface="微软雅黑"/>
              <a:cs typeface="微软雅黑" panose="020b0503020204020204" charset="-122"/>
              <a:sym typeface="微软雅黑"/>
            </a:endParaRPr>
          </a:p>
        </p:txBody>
      </p:sp>
      <p:sp>
        <p:nvSpPr>
          <p:cNvPr id="27" name="Oval 7"/>
          <p:cNvSpPr>
            <a:spLocks noChangeArrowheads="1"/>
          </p:cNvSpPr>
          <p:nvPr>
            <p:custDataLst>
              <p:tags r:id="rId9"/>
            </p:custDataLst>
          </p:nvPr>
        </p:nvSpPr>
        <p:spPr bwMode="auto">
          <a:xfrm>
            <a:off x="2477770" y="2180590"/>
            <a:ext cx="2670810" cy="2754630"/>
          </a:xfrm>
          <a:prstGeom prst="ellipse">
            <a:avLst/>
          </a:prstGeom>
          <a:solidFill>
            <a:schemeClr val="bg1"/>
          </a:solidFill>
          <a:ln>
            <a:noFill/>
          </a:ln>
          <a:extLst>
            <a:ext uri="{91240B29-F687-4F45-9708-019B960494DF}">
              <a14:hiddenLine xmlns:a14="http://schemas.microsoft.com/office/drawing/2010/main" w="9525">
                <a:solidFill>
                  <a:srgbClr val="000000"/>
                </a:solidFill>
                <a:bevel/>
              </a14:hiddenLine>
            </a:ext>
          </a:extLst>
        </p:spPr>
        <p:txBody>
          <a:bodyPr lIns="121917" tIns="60958" rIns="121917" bIns="60958"/>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eaLnBrk="1" hangingPunct="1"/>
            <a:endParaRPr lang="zh-CN" altLang="zh-CN" sz="1400" b="1">
              <a:latin typeface="微软雅黑"/>
              <a:ea typeface="微软雅黑"/>
              <a:sym typeface="微软雅黑"/>
            </a:endParaRPr>
          </a:p>
        </p:txBody>
      </p:sp>
      <p:sp>
        <p:nvSpPr>
          <p:cNvPr id="47" name="TextBox 21"/>
          <p:cNvSpPr>
            <a:spLocks noChangeArrowheads="1"/>
          </p:cNvSpPr>
          <p:nvPr>
            <p:custDataLst>
              <p:tags r:id="rId10"/>
            </p:custDataLst>
          </p:nvPr>
        </p:nvSpPr>
        <p:spPr bwMode="auto">
          <a:xfrm>
            <a:off x="6024245" y="3102610"/>
            <a:ext cx="4198620" cy="735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121917" tIns="60958" rIns="121917" bIns="60958">
            <a:spAutoFit/>
          </a:bodyPr>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indent="508000" latinLnBrk="0">
              <a:defRPr/>
            </a:pPr>
            <a:r>
              <a:rPr lang="zh-CN" altLang="en-US" sz="2000" b="1" noProof="1">
                <a:solidFill>
                  <a:srgbClr val="000000"/>
                </a:solidFill>
                <a:effectLst>
                  <a:outerShdw blurRad="38100" dist="38100" dir="2700000" algn="tl">
                    <a:srgbClr val="000000">
                      <a:alpha val="43137"/>
                    </a:srgbClr>
                  </a:outerShdw>
                </a:effectLst>
                <a:latin typeface="微软雅黑"/>
                <a:ea typeface="微软雅黑"/>
                <a:cs typeface="微软雅黑" panose="020b0503020204020204" charset="-122"/>
                <a:sym typeface="微软雅黑"/>
              </a:rPr>
              <a:t>网友B一直和晓丽讨论如何穿衣打扮，导致晓丽睡眠严重不足。</a:t>
            </a:r>
            <a:endParaRPr lang="zh-CN" altLang="en-US" sz="2000" b="1" noProof="1">
              <a:solidFill>
                <a:srgbClr val="000000"/>
              </a:solidFill>
              <a:effectLst>
                <a:outerShdw blurRad="38100" dist="38100" dir="2700000" algn="tl">
                  <a:srgbClr val="000000">
                    <a:alpha val="43137"/>
                  </a:srgbClr>
                </a:outerShdw>
              </a:effectLst>
              <a:latin typeface="微软雅黑"/>
              <a:ea typeface="微软雅黑"/>
              <a:cs typeface="微软雅黑" panose="020b0503020204020204" charset="-122"/>
              <a:sym typeface="微软雅黑"/>
            </a:endParaRPr>
          </a:p>
        </p:txBody>
      </p:sp>
      <p:sp>
        <p:nvSpPr>
          <p:cNvPr id="49" name="TextBox 23"/>
          <p:cNvSpPr>
            <a:spLocks noChangeArrowheads="1"/>
          </p:cNvSpPr>
          <p:nvPr>
            <p:custDataLst>
              <p:tags r:id="rId11"/>
            </p:custDataLst>
          </p:nvPr>
        </p:nvSpPr>
        <p:spPr bwMode="auto">
          <a:xfrm>
            <a:off x="5807710" y="4220845"/>
            <a:ext cx="4346575" cy="735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lIns="121917" tIns="60958" rIns="121917" bIns="60958">
            <a:spAutoFit/>
          </a:bodyPr>
          <a:lstStyle>
            <a:defPPr>
              <a:defRPr lang="zh-CN"/>
            </a:defPPr>
            <a:lvl1pPr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5pPr>
            <a:lvl6pPr marL="25146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6pPr>
            <a:lvl7pPr marL="29718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7pPr>
            <a:lvl8pPr marL="34290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8pPr>
            <a:lvl9pPr marL="3886200" indent="-228600" algn="l" defTabSz="1089025" rtl="0" eaLnBrk="0" fontAlgn="base" latinLnBrk="0" hangingPunct="0">
              <a:spcBef>
                <a:spcPct val="0"/>
              </a:spcBef>
              <a:spcAft>
                <a:spcPct val="0"/>
              </a:spcAft>
              <a:buFont typeface="Arial" pitchFamily="34" charset="0"/>
              <a:defRPr sz="2100" kern="1200">
                <a:solidFill>
                  <a:schemeClr val="tx1"/>
                </a:solidFill>
                <a:latin typeface="Arial" pitchFamily="34" charset="0"/>
                <a:ea typeface="宋体" panose="02010600030101010101" pitchFamily="2" charset="-122"/>
                <a:cs typeface="+mn-cs"/>
              </a:defRPr>
            </a:lvl9pPr>
          </a:lstStyle>
          <a:p>
            <a:pPr indent="508000" latinLnBrk="0">
              <a:defRPr/>
            </a:pPr>
            <a:r>
              <a:rPr lang="zh-CN" altLang="en-US" sz="2000" b="1" noProof="1">
                <a:solidFill>
                  <a:srgbClr val="000000"/>
                </a:solidFill>
                <a:effectLst>
                  <a:outerShdw blurRad="38100" dist="38100" dir="2700000" algn="tl">
                    <a:srgbClr val="000000">
                      <a:alpha val="43137"/>
                    </a:srgbClr>
                  </a:outerShdw>
                </a:effectLst>
                <a:latin typeface="微软雅黑"/>
                <a:ea typeface="微软雅黑"/>
                <a:cs typeface="微软雅黑" panose="020b0503020204020204" charset="-122"/>
                <a:sym typeface="微软雅黑"/>
              </a:rPr>
              <a:t>网友C一直和晓丽聊最近热门动漫，让晓丽心力交瘁。</a:t>
            </a:r>
            <a:endParaRPr lang="zh-CN" altLang="en-US" sz="2000" noProof="1">
              <a:solidFill>
                <a:srgbClr val="000000"/>
              </a:solidFill>
              <a:latin typeface="微软雅黑"/>
              <a:ea typeface="微软雅黑"/>
              <a:sym typeface="微软雅黑"/>
            </a:endParaRPr>
          </a:p>
        </p:txBody>
      </p:sp>
      <p:pic>
        <p:nvPicPr>
          <p:cNvPr id="26" name="图片 25" descr="73e5f5811aab5673afcaa99032383457"/>
          <p:cNvPicPr>
            <a:picLocks noChangeAspect="1"/>
          </p:cNvPicPr>
          <p:nvPr>
            <p:custDataLst>
              <p:tags r:id="rId13"/>
            </p:custDataLst>
          </p:nvPr>
        </p:nvPicPr>
        <p:blipFill>
          <a:blip r:embed="rId12"/>
          <a:stretch>
            <a:fillRect/>
          </a:stretch>
        </p:blipFill>
        <p:spPr>
          <a:xfrm>
            <a:off x="2977515" y="2466340"/>
            <a:ext cx="2487930" cy="2016125"/>
          </a:xfrm>
          <a:prstGeom prst="rect">
            <a:avLst/>
          </a:prstGeom>
          <a:ln>
            <a:noFill/>
          </a:ln>
          <a:effectLst>
            <a:outerShdw blurRad="292100" dist="139700" dir="2700000" algn="tl" rotWithShape="0">
              <a:srgbClr val="333333">
                <a:alpha val="65000"/>
              </a:srgbClr>
            </a:outerShdw>
          </a:effectLst>
        </p:spPr>
      </p:pic>
      <p:sp>
        <p:nvSpPr>
          <p:cNvPr id="28" name="TextBox 27"/>
          <p:cNvSpPr txBox="1"/>
          <p:nvPr>
            <p:custDataLst>
              <p:tags r:id="rId14"/>
            </p:custDataLst>
          </p:nvPr>
        </p:nvSpPr>
        <p:spPr>
          <a:xfrm>
            <a:off x="1919605" y="1354455"/>
            <a:ext cx="8032750" cy="589280"/>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zh-CN" altLang="en-US" sz="2700" b="1">
                <a:solidFill>
                  <a:schemeClr val="tx1"/>
                </a:solidFill>
                <a:effectLst>
                  <a:outerShdw blurRad="38100" dist="38100" dir="2700000" algn="tl">
                    <a:srgbClr val="000000">
                      <a:alpha val="43137"/>
                    </a:srgbClr>
                  </a:outerShdw>
                </a:effectLst>
                <a:latin typeface="微软雅黑"/>
                <a:ea typeface="微软雅黑"/>
                <a:sym typeface="微软雅黑"/>
              </a:rPr>
              <a:t>晓丽网上交友遇到了很多问题</a:t>
            </a:r>
            <a:endParaRPr lang="zh-CN" altLang="en-US" sz="2700" b="1">
              <a:solidFill>
                <a:schemeClr val="tx1"/>
              </a:solidFill>
              <a:effectLst>
                <a:outerShdw blurRad="38100" dist="38100" dir="2700000" algn="tl">
                  <a:srgbClr val="000000">
                    <a:alpha val="43137"/>
                  </a:srgbClr>
                </a:outerShdw>
              </a:effectLst>
              <a:latin typeface="微软雅黑"/>
              <a:ea typeface="微软雅黑"/>
              <a:sym typeface="微软雅黑"/>
            </a:endParaRPr>
          </a:p>
        </p:txBody>
      </p:sp>
      <p:sp>
        <p:nvSpPr>
          <p:cNvPr id="4" name="文本框 3"/>
          <p:cNvSpPr txBox="1"/>
          <p:nvPr>
            <p:custDataLst>
              <p:tags r:id="rId15"/>
            </p:custDataLst>
          </p:nvPr>
        </p:nvSpPr>
        <p:spPr>
          <a:xfrm>
            <a:off x="2121535" y="5013325"/>
            <a:ext cx="8032750" cy="583565"/>
          </a:xfrm>
          <a:prstGeom prst="rect">
            <a:avLst/>
          </a:prstGeom>
          <a:solidFill>
            <a:schemeClr val="bg2"/>
          </a:solid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b="1">
                <a:solidFill>
                  <a:srgbClr val="FF0000"/>
                </a:solidFill>
                <a:effectLst>
                  <a:outerShdw blurRad="38100" dist="38100" dir="2700000" algn="tl">
                    <a:srgbClr val="000000">
                      <a:alpha val="43137"/>
                    </a:srgbClr>
                  </a:outerShdw>
                </a:effectLst>
                <a:latin typeface="微软雅黑"/>
                <a:ea typeface="微软雅黑"/>
                <a:cs typeface="黑体" panose="02010609060101010101" pitchFamily="49" charset="-122"/>
                <a:sym typeface="微软雅黑"/>
              </a:rPr>
              <a:t>（</a:t>
            </a:r>
            <a:r>
              <a:rPr lang="en-US" altLang="zh-CN" sz="3200" b="1">
                <a:solidFill>
                  <a:srgbClr val="FF0000"/>
                </a:solidFill>
                <a:effectLst>
                  <a:outerShdw blurRad="38100" dist="38100" dir="2700000" algn="tl">
                    <a:srgbClr val="000000">
                      <a:alpha val="43137"/>
                    </a:srgbClr>
                  </a:outerShdw>
                </a:effectLst>
                <a:latin typeface="微软雅黑"/>
                <a:ea typeface="微软雅黑"/>
                <a:cs typeface="黑体" panose="02010609060101010101" pitchFamily="49" charset="-122"/>
                <a:sym typeface="微软雅黑"/>
              </a:rPr>
              <a:t>1</a:t>
            </a:r>
            <a:r>
              <a:rPr lang="zh-CN" altLang="en-US" sz="3200" b="1">
                <a:solidFill>
                  <a:srgbClr val="FF0000"/>
                </a:solidFill>
                <a:effectLst>
                  <a:outerShdw blurRad="38100" dist="38100" dir="2700000" algn="tl">
                    <a:srgbClr val="000000">
                      <a:alpha val="43137"/>
                    </a:srgbClr>
                  </a:outerShdw>
                </a:effectLst>
                <a:latin typeface="微软雅黑"/>
                <a:ea typeface="微软雅黑"/>
                <a:cs typeface="黑体" panose="02010609060101010101" pitchFamily="49" charset="-122"/>
                <a:sym typeface="微软雅黑"/>
              </a:rPr>
              <a:t>）网上交友要学会理性辨别、慎重选择！</a:t>
            </a:r>
            <a:endParaRPr lang="zh-CN" altLang="en-US" sz="3200" b="1">
              <a:solidFill>
                <a:srgbClr val="FF0000"/>
              </a:solidFill>
              <a:effectLst>
                <a:outerShdw blurRad="38100" dist="38100" dir="2700000" algn="tl">
                  <a:srgbClr val="000000">
                    <a:alpha val="43137"/>
                  </a:srgbClr>
                </a:outerShdw>
              </a:effectLst>
              <a:latin typeface="微软雅黑"/>
              <a:ea typeface="微软雅黑"/>
              <a:cs typeface="黑体" panose="02010609060101010101" pitchFamily="49" charset="-122"/>
              <a:sym typeface="微软雅黑"/>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grpId="3" nodeType="with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dur="1" fill="hold" grpId="1" nodeType="withEffect">
                                  <p:stCondLst>
                                    <p:cond delay="0"/>
                                  </p:stCondLst>
                                  <p:childTnLst>
                                    <p:set>
                                      <p:cBhvr>
                                        <p:cTn id="8" dur="1" fill="hold">
                                          <p:stCondLst>
                                            <p:cond delay="0"/>
                                          </p:stCondLst>
                                        </p:cTn>
                                        <p:tgtEl>
                                          <p:spTgt spid="41"/>
                                        </p:tgtEl>
                                        <p:attrNameLst>
                                          <p:attrName>style.visibility</p:attrName>
                                        </p:attrNameLst>
                                      </p:cBhvr>
                                      <p:to>
                                        <p:strVal val="visible"/>
                                      </p:to>
                                    </p:set>
                                  </p:childTnLst>
                                </p:cTn>
                              </p:par>
                              <p:par>
                                <p:cTn id="9" presetID="35" presetClass="path" presetSubtype="0" dur="500" accel="50000" decel="50000" fill="hold" grpId="0" nodeType="withEffect">
                                  <p:stCondLst>
                                    <p:cond delay="0"/>
                                  </p:stCondLst>
                                  <p:childTnLst>
                                    <p:animMotion origin="layout" path="M 2.29608E-06 1.11111E-06 L -0.17354 0.29051" pathEditMode="relative" rAng="0" ptsTypes="AA">
                                      <p:cBhvr>
                                        <p:cTn id="10" dur="500" spd="-99900" fill="hold"/>
                                        <p:tgtEl>
                                          <p:spTgt spid="40"/>
                                        </p:tgtEl>
                                        <p:attrNameLst>
                                          <p:attrName>ppt_x</p:attrName>
                                          <p:attrName>ppt_y</p:attrName>
                                        </p:attrNameLst>
                                      </p:cBhvr>
                                      <p:rCtr x="-860000" y="1450000"/>
                                    </p:animMotion>
                                  </p:childTnLst>
                                </p:cTn>
                              </p:par>
                              <p:par>
                                <p:cTn id="11" presetID="35" presetClass="path" presetSubtype="0" dur="500" accel="50000" decel="50000" fill="hold" grpId="4" nodeType="withEffect">
                                  <p:stCondLst>
                                    <p:cond delay="0"/>
                                  </p:stCondLst>
                                  <p:childTnLst>
                                    <p:animMotion origin="layout" path="M 0 0 L -0.25 0 E" pathEditMode="relative" rAng="0" ptsTypes="">
                                      <p:cBhvr>
                                        <p:cTn id="12" dur="500" spd="-99900" fill="hold"/>
                                        <p:tgtEl>
                                          <p:spTgt spid="44"/>
                                        </p:tgtEl>
                                        <p:attrNameLst>
                                          <p:attrName>ppt_x</p:attrName>
                                          <p:attrName>ppt_y</p:attrName>
                                        </p:attrNameLst>
                                      </p:cBhvr>
                                      <p:rCtr x="0" y="0"/>
                                    </p:animMotion>
                                  </p:childTnLst>
                                </p:cTn>
                              </p:par>
                              <p:par>
                                <p:cTn id="13" presetID="35" presetClass="path" presetSubtype="0" dur="500" accel="50000" decel="50000" fill="hold" grpId="2" nodeType="withEffect">
                                  <p:stCondLst>
                                    <p:cond delay="0"/>
                                  </p:stCondLst>
                                  <p:childTnLst>
                                    <p:animMotion origin="layout" path="M -0.01224 0.02173 L -0.18575 -0.26868" pathEditMode="relative" rAng="0" ptsTypes="AA">
                                      <p:cBhvr>
                                        <p:cTn id="14" dur="500" spd="-99900" fill="hold"/>
                                        <p:tgtEl>
                                          <p:spTgt spid="41"/>
                                        </p:tgtEl>
                                        <p:attrNameLst>
                                          <p:attrName>ppt_x</p:attrName>
                                          <p:attrName>ppt_y</p:attrName>
                                        </p:attrNameLst>
                                      </p:cBhvr>
                                      <p:rCtr x="-87" y="-145"/>
                                    </p:animMotion>
                                  </p:childTnLst>
                                </p:cTn>
                              </p:par>
                            </p:childTnLst>
                          </p:cTn>
                        </p:par>
                        <p:par>
                          <p:cTn id="15" fill="hold" nodeType="afterGroup">
                            <p:stCondLst>
                              <p:cond delay="500"/>
                            </p:stCondLst>
                            <p:childTnLst>
                              <p:par>
                                <p:cTn id="16" presetID="42" presetClass="entr" presetSubtype="0" dur="1000" fill="hold" nodeType="afterEffect">
                                  <p:stCondLst>
                                    <p:cond delay="0"/>
                                  </p:stCondLst>
                                  <p:childTnLst>
                                    <p:set>
                                      <p:cBhvr>
                                        <p:cTn id="17" dur="1" fill="hold">
                                          <p:stCondLst>
                                            <p:cond delay="0"/>
                                          </p:stCondLst>
                                        </p:cTn>
                                        <p:tgtEl>
                                          <p:spTgt spid="26"/>
                                        </p:tgtEl>
                                        <p:attrNameLst>
                                          <p:attrName>style.visibility</p:attrName>
                                        </p:attrNameLst>
                                      </p:cBhvr>
                                      <p:to>
                                        <p:strVal val="visible"/>
                                      </p:to>
                                    </p:set>
                                    <p:animEffect transition="in" filter="fade">
                                      <p:cBhvr>
                                        <p:cTn id="18" dur="1000"/>
                                        <p:tgtEl>
                                          <p:spTgt spid="26"/>
                                        </p:tgtEl>
                                      </p:cBhvr>
                                    </p:animEffect>
                                    <p:anim calcmode="lin" valueType="num">
                                      <p:cBhvr>
                                        <p:cTn id="19" dur="1000" fill="hold"/>
                                        <p:tgtEl>
                                          <p:spTgt spid="26"/>
                                        </p:tgtEl>
                                        <p:attrNameLst>
                                          <p:attrName>ppt_x</p:attrName>
                                        </p:attrNameLst>
                                      </p:cBhvr>
                                      <p:tavLst>
                                        <p:tav tm="0">
                                          <p:val>
                                            <p:strVal val="#ppt_x"/>
                                          </p:val>
                                        </p:tav>
                                        <p:tav tm="100000">
                                          <p:val>
                                            <p:strVal val="#ppt_x"/>
                                          </p:val>
                                        </p:tav>
                                      </p:tavLst>
                                    </p:anim>
                                    <p:anim calcmode="lin" valueType="num">
                                      <p:cBhvr>
                                        <p:cTn id="20"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5" presetClass="entr" presetSubtype="0" dur="1000" fill="hold" grpId="6" nodeType="clickEffect">
                                  <p:stCondLst>
                                    <p:cond delay="0"/>
                                  </p:stCondLst>
                                  <p:childTnLst>
                                    <p:set>
                                      <p:cBhvr>
                                        <p:cTn id="24" dur="1" fill="hold">
                                          <p:stCondLst>
                                            <p:cond delay="0"/>
                                          </p:stCondLst>
                                        </p:cTn>
                                        <p:tgtEl>
                                          <p:spTgt spid="45"/>
                                        </p:tgtEl>
                                        <p:attrNameLst>
                                          <p:attrName>style.visibility</p:attrName>
                                        </p:attrNameLst>
                                      </p:cBhvr>
                                      <p:to>
                                        <p:strVal val="visible"/>
                                      </p:to>
                                    </p:set>
                                    <p:anim calcmode="lin" valueType="num">
                                      <p:cBhvr>
                                        <p:cTn id="25" dur="1000" fill="hold"/>
                                        <p:tgtEl>
                                          <p:spTgt spid="45"/>
                                        </p:tgtEl>
                                        <p:attrNameLst>
                                          <p:attrName>ppt_w</p:attrName>
                                        </p:attrNameLst>
                                      </p:cBhvr>
                                      <p:tavLst>
                                        <p:tav tm="0">
                                          <p:val>
                                            <p:strVal val="#ppt_w*0.70"/>
                                          </p:val>
                                        </p:tav>
                                        <p:tav tm="100000">
                                          <p:val>
                                            <p:strVal val="#ppt_w"/>
                                          </p:val>
                                        </p:tav>
                                      </p:tavLst>
                                    </p:anim>
                                    <p:anim calcmode="lin" valueType="num">
                                      <p:cBhvr>
                                        <p:cTn id="26" dur="1000" fill="hold"/>
                                        <p:tgtEl>
                                          <p:spTgt spid="45"/>
                                        </p:tgtEl>
                                        <p:attrNameLst>
                                          <p:attrName>ppt_h</p:attrName>
                                        </p:attrNameLst>
                                      </p:cBhvr>
                                      <p:tavLst>
                                        <p:tav tm="0">
                                          <p:val>
                                            <p:strVal val="#ppt_h"/>
                                          </p:val>
                                        </p:tav>
                                        <p:tav tm="100000">
                                          <p:val>
                                            <p:strVal val="#ppt_h"/>
                                          </p:val>
                                        </p:tav>
                                      </p:tavLst>
                                    </p:anim>
                                    <p:animEffect transition="in" filter="fade">
                                      <p:cBhvr>
                                        <p:cTn id="27" dur="1000"/>
                                        <p:tgtEl>
                                          <p:spTgt spid="45"/>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55" presetClass="entr" presetSubtype="0" dur="1000" fill="hold" grpId="0" nodeType="clickEffect">
                                  <p:stCondLst>
                                    <p:cond delay="0"/>
                                  </p:stCondLst>
                                  <p:childTnLst>
                                    <p:set>
                                      <p:cBhvr>
                                        <p:cTn id="31" dur="1" fill="hold">
                                          <p:stCondLst>
                                            <p:cond delay="0"/>
                                          </p:stCondLst>
                                        </p:cTn>
                                        <p:tgtEl>
                                          <p:spTgt spid="47"/>
                                        </p:tgtEl>
                                        <p:attrNameLst>
                                          <p:attrName>style.visibility</p:attrName>
                                        </p:attrNameLst>
                                      </p:cBhvr>
                                      <p:to>
                                        <p:strVal val="visible"/>
                                      </p:to>
                                    </p:set>
                                    <p:anim calcmode="lin" valueType="num">
                                      <p:cBhvr>
                                        <p:cTn id="32" dur="1000" fill="hold"/>
                                        <p:tgtEl>
                                          <p:spTgt spid="47"/>
                                        </p:tgtEl>
                                        <p:attrNameLst>
                                          <p:attrName>ppt_w</p:attrName>
                                        </p:attrNameLst>
                                      </p:cBhvr>
                                      <p:tavLst>
                                        <p:tav tm="0">
                                          <p:val>
                                            <p:strVal val="#ppt_w*0.70"/>
                                          </p:val>
                                        </p:tav>
                                        <p:tav tm="100000">
                                          <p:val>
                                            <p:strVal val="#ppt_w"/>
                                          </p:val>
                                        </p:tav>
                                      </p:tavLst>
                                    </p:anim>
                                    <p:anim calcmode="lin" valueType="num">
                                      <p:cBhvr>
                                        <p:cTn id="33" dur="1000" fill="hold"/>
                                        <p:tgtEl>
                                          <p:spTgt spid="47"/>
                                        </p:tgtEl>
                                        <p:attrNameLst>
                                          <p:attrName>ppt_h</p:attrName>
                                        </p:attrNameLst>
                                      </p:cBhvr>
                                      <p:tavLst>
                                        <p:tav tm="0">
                                          <p:val>
                                            <p:strVal val="#ppt_h"/>
                                          </p:val>
                                        </p:tav>
                                        <p:tav tm="100000">
                                          <p:val>
                                            <p:strVal val="#ppt_h"/>
                                          </p:val>
                                        </p:tav>
                                      </p:tavLst>
                                    </p:anim>
                                    <p:animEffect transition="in" filter="fade">
                                      <p:cBhvr>
                                        <p:cTn id="34" dur="1000"/>
                                        <p:tgtEl>
                                          <p:spTgt spid="47"/>
                                        </p:tgtEl>
                                      </p:cBhvr>
                                    </p:animEffec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55" presetClass="entr" presetSubtype="0" dur="1000" fill="hold" grpId="0" nodeType="clickEffect">
                                  <p:stCondLst>
                                    <p:cond delay="0"/>
                                  </p:stCondLst>
                                  <p:childTnLst>
                                    <p:set>
                                      <p:cBhvr>
                                        <p:cTn id="38" dur="1" fill="hold">
                                          <p:stCondLst>
                                            <p:cond delay="0"/>
                                          </p:stCondLst>
                                        </p:cTn>
                                        <p:tgtEl>
                                          <p:spTgt spid="49"/>
                                        </p:tgtEl>
                                        <p:attrNameLst>
                                          <p:attrName>style.visibility</p:attrName>
                                        </p:attrNameLst>
                                      </p:cBhvr>
                                      <p:to>
                                        <p:strVal val="visible"/>
                                      </p:to>
                                    </p:set>
                                    <p:anim calcmode="lin" valueType="num">
                                      <p:cBhvr>
                                        <p:cTn id="39" dur="1000" fill="hold"/>
                                        <p:tgtEl>
                                          <p:spTgt spid="49"/>
                                        </p:tgtEl>
                                        <p:attrNameLst>
                                          <p:attrName>ppt_w</p:attrName>
                                        </p:attrNameLst>
                                      </p:cBhvr>
                                      <p:tavLst>
                                        <p:tav tm="0">
                                          <p:val>
                                            <p:strVal val="#ppt_w*0.70"/>
                                          </p:val>
                                        </p:tav>
                                        <p:tav tm="100000">
                                          <p:val>
                                            <p:strVal val="#ppt_w"/>
                                          </p:val>
                                        </p:tav>
                                      </p:tavLst>
                                    </p:anim>
                                    <p:anim calcmode="lin" valueType="num">
                                      <p:cBhvr>
                                        <p:cTn id="40" dur="1000" fill="hold"/>
                                        <p:tgtEl>
                                          <p:spTgt spid="49"/>
                                        </p:tgtEl>
                                        <p:attrNameLst>
                                          <p:attrName>ppt_h</p:attrName>
                                        </p:attrNameLst>
                                      </p:cBhvr>
                                      <p:tavLst>
                                        <p:tav tm="0">
                                          <p:val>
                                            <p:strVal val="#ppt_h"/>
                                          </p:val>
                                        </p:tav>
                                        <p:tav tm="100000">
                                          <p:val>
                                            <p:strVal val="#ppt_h"/>
                                          </p:val>
                                        </p:tav>
                                      </p:tavLst>
                                    </p:anim>
                                    <p:animEffect transition="in" filter="fade">
                                      <p:cBhvr>
                                        <p:cTn id="41" dur="1000"/>
                                        <p:tgtEl>
                                          <p:spTgt spid="49"/>
                                        </p:tgtEl>
                                      </p:cBhvr>
                                    </p:animEffect>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2" presetClass="entr" presetSubtype="4" dur="500" fill="hold" grpId="0" nodeType="clickEffect">
                                  <p:stCondLst>
                                    <p:cond delay="0"/>
                                  </p:stCondLst>
                                  <p:childTnLst>
                                    <p:set>
                                      <p:cBhvr>
                                        <p:cTn id="45" dur="1" fill="hold">
                                          <p:stCondLst>
                                            <p:cond delay="0"/>
                                          </p:stCondLst>
                                        </p:cTn>
                                        <p:tgtEl>
                                          <p:spTgt spid="4"/>
                                        </p:tgtEl>
                                        <p:attrNameLst>
                                          <p:attrName>style.visibility</p:attrName>
                                        </p:attrNameLst>
                                      </p:cBhvr>
                                      <p:to>
                                        <p:strVal val="visible"/>
                                      </p:to>
                                    </p:set>
                                    <p:anim calcmode="lin" valueType="num">
                                      <p:cBhvr additive="base">
                                        <p:cTn id="46" dur="500" fill="hold"/>
                                        <p:tgtEl>
                                          <p:spTgt spid="4"/>
                                        </p:tgtEl>
                                        <p:attrNameLst>
                                          <p:attrName>ppt_x</p:attrName>
                                        </p:attrNameLst>
                                      </p:cBhvr>
                                      <p:tavLst>
                                        <p:tav tm="0">
                                          <p:val>
                                            <p:strVal val="#ppt_x"/>
                                          </p:val>
                                        </p:tav>
                                        <p:tav tm="100000">
                                          <p:val>
                                            <p:strVal val="#ppt_x"/>
                                          </p:val>
                                        </p:tav>
                                      </p:tavLst>
                                    </p:anim>
                                    <p:anim calcmode="lin" valueType="num">
                                      <p:cBhvr additive="base">
                                        <p:cTn id="4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1"/>
      <p:bldP spid="41" grpId="2"/>
      <p:bldP spid="44" grpId="3"/>
      <p:bldP spid="44" grpId="4"/>
      <p:bldP spid="45" grpId="6"/>
      <p:bldP spid="47" grpId="0"/>
      <p:bldP spid="49" grpId="0"/>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https://d.book118.com/538056046011006024</a:t>
            </a:r>
          </a:p>
        </p:txBody>
      </p:sp>
    </p:spTree>
  </p:cSld>
  <p:clrMapOvr>
    <a:masterClrMapping/>
  </p:clrMapOvr>
  <p:transition/>
  <p:timing/>
</p:sld>
</file>

<file path=ppt/tags/tag1.xml><?xml version="1.0" encoding="utf-8"?>
<p:tagLst xmlns:p="http://schemas.openxmlformats.org/presentationml/2006/main">
  <p:tag name="AS_UNIQUEID" val="3097"/>
</p:tagLst>
</file>

<file path=ppt/tags/tag2.xml><?xml version="1.0" encoding="utf-8"?>
<p:tagLst xmlns:p="http://schemas.openxmlformats.org/presentationml/2006/main">
  <p:tag name="AS_UNIQUEID" val="3098"/>
</p:tagLst>
</file>

<file path=ppt/tags/tag3.xml><?xml version="1.0" encoding="utf-8"?>
<p:tagLst xmlns:p="http://schemas.openxmlformats.org/presentationml/2006/main">
  <p:tag name="AS_UNIQUEID" val="3099"/>
</p:tagLst>
</file>

<file path=ppt/tags/tag4.xml><?xml version="1.0" encoding="utf-8"?>
<p:tagLst xmlns:p="http://schemas.openxmlformats.org/presentationml/2006/main">
  <p:tag name="AS_UNIQUEID" val="3100"/>
</p:tagLst>
</file>

<file path=ppt/tags/tag5.xml><?xml version="1.0" encoding="utf-8"?>
<p:tagLst xmlns:p="http://schemas.openxmlformats.org/presentationml/2006/main">
  <p:tag name="AS_UNIQUEID" val="3101"/>
</p:tagLst>
</file>

<file path=ppt/tags/tag6.xml><?xml version="1.0" encoding="utf-8"?>
<p:tagLst xmlns:p="http://schemas.openxmlformats.org/presentationml/2006/main">
  <p:tag name="AS_UNIQUEID" val="3102"/>
</p:tagLst>
</file>

<file path=ppt/tags/tag7.xml><?xml version="1.0" encoding="utf-8"?>
<p:tagLst xmlns:p="http://schemas.openxmlformats.org/presentationml/2006/main">
  <p:tag name="AS_UNIQUEID" val="3103"/>
</p:tagLst>
</file>

<file path=ppt/tags/tag8.xml><?xml version="1.0" encoding="utf-8"?>
<p:tagLst xmlns:p="http://schemas.openxmlformats.org/presentationml/2006/main">
  <p:tag name="AS_UNIQUEID" val="3104"/>
</p:tagLst>
</file>

<file path=ppt/tags/tag9.xml><?xml version="1.0" encoding="utf-8"?>
<p:tagLst xmlns:p="http://schemas.openxmlformats.org/presentationml/2006/main">
  <p:tag name="AS_UNIQUEID" val="3105"/>
</p:tagLst>
</file>

<file path=ppt/tags/tag10.xml><?xml version="1.0" encoding="utf-8"?>
<p:tagLst xmlns:p="http://schemas.openxmlformats.org/presentationml/2006/main">
  <p:tag name="AS_UNIQUEID" val="3106"/>
</p:tagLst>
</file>

<file path=ppt/tags/tag11.xml><?xml version="1.0" encoding="utf-8"?>
<p:tagLst xmlns:p="http://schemas.openxmlformats.org/presentationml/2006/main">
  <p:tag name="AS_UNIQUEID" val="3107"/>
</p:tagLst>
</file>

<file path=ppt/tags/tag12.xml><?xml version="1.0" encoding="utf-8"?>
<p:tagLst xmlns:p="http://schemas.openxmlformats.org/presentationml/2006/main">
  <p:tag name="AS_UNIQUEID" val="3108"/>
</p:tagLst>
</file>

<file path=ppt/tags/tag13.xml><?xml version="1.0" encoding="utf-8"?>
<p:tagLst xmlns:p="http://schemas.openxmlformats.org/presentationml/2006/main">
  <p:tag name="AS_UNIQUEID" val="3109"/>
</p:tagLst>
</file>

<file path=ppt/tags/tag14.xml><?xml version="1.0" encoding="utf-8"?>
<p:tagLst xmlns:p="http://schemas.openxmlformats.org/presentationml/2006/main">
  <p:tag name="AS_UNIQUEID" val="3110"/>
</p:tagLst>
</file>

<file path=ppt/tags/tag15.xml><?xml version="1.0" encoding="utf-8"?>
<p:tagLst xmlns:p="http://schemas.openxmlformats.org/presentationml/2006/main">
  <p:tag name="AS_UNIQUEID" val="3111"/>
</p:tagLst>
</file>

<file path=ppt/tags/tag16.xml><?xml version="1.0" encoding="utf-8"?>
<p:tagLst xmlns:p="http://schemas.openxmlformats.org/presentationml/2006/main">
  <p:tag name="AS_UNIQUEID" val="3112"/>
</p:tagLst>
</file>

<file path=ppt/tags/tag17.xml><?xml version="1.0" encoding="utf-8"?>
<p:tagLst xmlns:p="http://schemas.openxmlformats.org/presentationml/2006/main">
  <p:tag name="AS_UNIQUEID" val="3113"/>
</p:tagLst>
</file>

<file path=ppt/tags/tag18.xml><?xml version="1.0" encoding="utf-8"?>
<p:tagLst xmlns:p="http://schemas.openxmlformats.org/presentationml/2006/main">
  <p:tag name="AS_UNIQUEID" val="3114"/>
</p:tagLst>
</file>

<file path=ppt/tags/tag19.xml><?xml version="1.0" encoding="utf-8"?>
<p:tagLst xmlns:p="http://schemas.openxmlformats.org/presentationml/2006/main">
  <p:tag name="AS_UNIQUEID" val="3115"/>
</p:tagLst>
</file>

<file path=ppt/tags/tag20.xml><?xml version="1.0" encoding="utf-8"?>
<p:tagLst xmlns:p="http://schemas.openxmlformats.org/presentationml/2006/main">
  <p:tag name="AS_UNIQUEID" val="3116"/>
</p:tagLst>
</file>

<file path=ppt/tags/tag21.xml><?xml version="1.0" encoding="utf-8"?>
<p:tagLst xmlns:p="http://schemas.openxmlformats.org/presentationml/2006/main">
  <p:tag name="AS_UNIQUEID" val="3117"/>
</p:tagLst>
</file>

<file path=ppt/tags/tag22.xml><?xml version="1.0" encoding="utf-8"?>
<p:tagLst xmlns:p="http://schemas.openxmlformats.org/presentationml/2006/main">
  <p:tag name="AS_UNIQUEID" val="3118"/>
</p:tagLst>
</file>

<file path=ppt/tags/tag23.xml><?xml version="1.0" encoding="utf-8"?>
<p:tagLst xmlns:p="http://schemas.openxmlformats.org/presentationml/2006/main">
  <p:tag name="AS_UNIQUEID" val="3119"/>
</p:tagLst>
</file>

<file path=ppt/tags/tag24.xml><?xml version="1.0" encoding="utf-8"?>
<p:tagLst xmlns:p="http://schemas.openxmlformats.org/presentationml/2006/main">
  <p:tag name="AS_UNIQUEID" val="3120"/>
</p:tagLst>
</file>

<file path=ppt/tags/tag25.xml><?xml version="1.0" encoding="utf-8"?>
<p:tagLst xmlns:p="http://schemas.openxmlformats.org/presentationml/2006/main">
  <p:tag name="AS_UNIQUEID" val="3121"/>
</p:tagLst>
</file>

<file path=ppt/tags/tag26.xml><?xml version="1.0" encoding="utf-8"?>
<p:tagLst xmlns:p="http://schemas.openxmlformats.org/presentationml/2006/main">
  <p:tag name="AS_UNIQUEID" val="3122"/>
</p:tagLst>
</file>

<file path=ppt/tags/tag27.xml><?xml version="1.0" encoding="utf-8"?>
<p:tagLst xmlns:p="http://schemas.openxmlformats.org/presentationml/2006/main">
  <p:tag name="AS_UNIQUEID" val="3123"/>
</p:tagLst>
</file>

<file path=ppt/tags/tag28.xml><?xml version="1.0" encoding="utf-8"?>
<p:tagLst xmlns:p="http://schemas.openxmlformats.org/presentationml/2006/main">
  <p:tag name="AS_UNIQUEID" val="3124"/>
</p:tagLst>
</file>

<file path=ppt/tags/tag29.xml><?xml version="1.0" encoding="utf-8"?>
<p:tagLst xmlns:p="http://schemas.openxmlformats.org/presentationml/2006/main">
  <p:tag name="AS_UNIQUEID" val="3125"/>
</p:tagLst>
</file>

<file path=ppt/tags/tag30.xml><?xml version="1.0" encoding="utf-8"?>
<p:tagLst xmlns:p="http://schemas.openxmlformats.org/presentationml/2006/main">
  <p:tag name="AS_UNIQUEID" val="3126"/>
</p:tagLst>
</file>

<file path=ppt/tags/tag31.xml><?xml version="1.0" encoding="utf-8"?>
<p:tagLst xmlns:p="http://schemas.openxmlformats.org/presentationml/2006/main">
  <p:tag name="AS_UNIQUEID" val="3127"/>
</p:tagLst>
</file>

<file path=ppt/tags/tag32.xml><?xml version="1.0" encoding="utf-8"?>
<p:tagLst xmlns:p="http://schemas.openxmlformats.org/presentationml/2006/main">
  <p:tag name="AS_UNIQUEID" val="3128"/>
</p:tagLst>
</file>

<file path=ppt/tags/tag33.xml><?xml version="1.0" encoding="utf-8"?>
<p:tagLst xmlns:p="http://schemas.openxmlformats.org/presentationml/2006/main">
  <p:tag name="AS_UNIQUEID" val="3129"/>
</p:tagLst>
</file>

<file path=ppt/tags/tag34.xml><?xml version="1.0" encoding="utf-8"?>
<p:tagLst xmlns:p="http://schemas.openxmlformats.org/presentationml/2006/main">
  <p:tag name="AS_UNIQUEID" val="3130"/>
</p:tagLst>
</file>

<file path=ppt/tags/tag35.xml><?xml version="1.0" encoding="utf-8"?>
<p:tagLst xmlns:p="http://schemas.openxmlformats.org/presentationml/2006/main">
  <p:tag name="AS_UNIQUEID" val="3131"/>
</p:tagLst>
</file>

<file path=ppt/tags/tag36.xml><?xml version="1.0" encoding="utf-8"?>
<p:tagLst xmlns:p="http://schemas.openxmlformats.org/presentationml/2006/main">
  <p:tag name="AS_UNIQUEID" val="3132"/>
</p:tagLst>
</file>

<file path=ppt/tags/tag37.xml><?xml version="1.0" encoding="utf-8"?>
<p:tagLst xmlns:p="http://schemas.openxmlformats.org/presentationml/2006/main">
  <p:tag name="AS_UNIQUEID" val="3133"/>
</p:tagLst>
</file>

<file path=ppt/tags/tag38.xml><?xml version="1.0" encoding="utf-8"?>
<p:tagLst xmlns:p="http://schemas.openxmlformats.org/presentationml/2006/main">
  <p:tag name="AS_UNIQUEID" val="3134"/>
</p:tagLst>
</file>

<file path=ppt/tags/tag39.xml><?xml version="1.0" encoding="utf-8"?>
<p:tagLst xmlns:p="http://schemas.openxmlformats.org/presentationml/2006/main">
  <p:tag name="AS_UNIQUEID" val="3135"/>
</p:tagLst>
</file>

<file path=ppt/tags/tag40.xml><?xml version="1.0" encoding="utf-8"?>
<p:tagLst xmlns:p="http://schemas.openxmlformats.org/presentationml/2006/main">
  <p:tag name="AS_UNIQUEID" val="3136"/>
</p:tagLst>
</file>

<file path=ppt/tags/tag41.xml><?xml version="1.0" encoding="utf-8"?>
<p:tagLst xmlns:p="http://schemas.openxmlformats.org/presentationml/2006/main">
  <p:tag name="AS_UNIQUEID" val="3137"/>
</p:tagLst>
</file>

<file path=ppt/tags/tag42.xml><?xml version="1.0" encoding="utf-8"?>
<p:tagLst xmlns:p="http://schemas.openxmlformats.org/presentationml/2006/main">
  <p:tag name="AS_UNIQUEID" val="3138"/>
</p:tagLst>
</file>

<file path=ppt/tags/tag43.xml><?xml version="1.0" encoding="utf-8"?>
<p:tagLst xmlns:p="http://schemas.openxmlformats.org/presentationml/2006/main">
  <p:tag name="AS_UNIQUEID" val="3139"/>
</p:tagLst>
</file>

<file path=ppt/tags/tag44.xml><?xml version="1.0" encoding="utf-8"?>
<p:tagLst xmlns:p="http://schemas.openxmlformats.org/presentationml/2006/main">
  <p:tag name="AS_UNIQUEID" val="3140"/>
</p:tagLst>
</file>

<file path=ppt/tags/tag45.xml><?xml version="1.0" encoding="utf-8"?>
<p:tagLst xmlns:p="http://schemas.openxmlformats.org/presentationml/2006/main">
  <p:tag name="AS_UNIQUEID" val="3141"/>
</p:tagLst>
</file>

<file path=ppt/tags/tag46.xml><?xml version="1.0" encoding="utf-8"?>
<p:tagLst xmlns:p="http://schemas.openxmlformats.org/presentationml/2006/main">
  <p:tag name="AS_UNIQUEID" val="3142"/>
</p:tagLst>
</file>

<file path=ppt/tags/tag47.xml><?xml version="1.0" encoding="utf-8"?>
<p:tagLst xmlns:p="http://schemas.openxmlformats.org/presentationml/2006/main">
  <p:tag name="AS_UNIQUEID" val="3143"/>
</p:tagLst>
</file>

<file path=ppt/tags/tag48.xml><?xml version="1.0" encoding="utf-8"?>
<p:tagLst xmlns:p="http://schemas.openxmlformats.org/presentationml/2006/main">
  <p:tag name="AS_UNIQUEID" val="3144"/>
</p:tagLst>
</file>

<file path=ppt/tags/tag49.xml><?xml version="1.0" encoding="utf-8"?>
<p:tagLst xmlns:p="http://schemas.openxmlformats.org/presentationml/2006/main">
  <p:tag name="AS_UNIQUEID" val="3145"/>
</p:tagLst>
</file>

<file path=ppt/tags/tag50.xml><?xml version="1.0" encoding="utf-8"?>
<p:tagLst xmlns:p="http://schemas.openxmlformats.org/presentationml/2006/main">
  <p:tag name="AS_UNIQUEID" val="3146"/>
</p:tagLst>
</file>

<file path=ppt/tags/tag51.xml><?xml version="1.0" encoding="utf-8"?>
<p:tagLst xmlns:p="http://schemas.openxmlformats.org/presentationml/2006/main">
  <p:tag name="AS_UNIQUEID" val="3147"/>
</p:tagLst>
</file>

<file path=ppt/tags/tag52.xml><?xml version="1.0" encoding="utf-8"?>
<p:tagLst xmlns:p="http://schemas.openxmlformats.org/presentationml/2006/main">
  <p:tag name="AS_UNIQUEID" val="3148"/>
</p:tagLst>
</file>

<file path=ppt/tags/tag53.xml><?xml version="1.0" encoding="utf-8"?>
<p:tagLst xmlns:p="http://schemas.openxmlformats.org/presentationml/2006/main">
  <p:tag name="AS_UNIQUEID" val="3149"/>
</p:tagLst>
</file>

<file path=ppt/tags/tag54.xml><?xml version="1.0" encoding="utf-8"?>
<p:tagLst xmlns:p="http://schemas.openxmlformats.org/presentationml/2006/main">
  <p:tag name="AS_UNIQUEID" val="3150"/>
</p:tagLst>
</file>

<file path=ppt/tags/tag55.xml><?xml version="1.0" encoding="utf-8"?>
<p:tagLst xmlns:p="http://schemas.openxmlformats.org/presentationml/2006/main">
  <p:tag name="AS_UNIQUEID" val="3151"/>
</p:tagLst>
</file>

<file path=ppt/tags/tag56.xml><?xml version="1.0" encoding="utf-8"?>
<p:tagLst xmlns:p="http://schemas.openxmlformats.org/presentationml/2006/main">
  <p:tag name="AS_UNIQUEID" val="3152"/>
</p:tagLst>
</file>

<file path=ppt/tags/tag57.xml><?xml version="1.0" encoding="utf-8"?>
<p:tagLst xmlns:p="http://schemas.openxmlformats.org/presentationml/2006/main">
  <p:tag name="AS_UNIQUEID" val="3153"/>
</p:tagLst>
</file>

<file path=ppt/tags/tag58.xml><?xml version="1.0" encoding="utf-8"?>
<p:tagLst xmlns:p="http://schemas.openxmlformats.org/presentationml/2006/main">
  <p:tag name="AS_UNIQUEID" val="3154"/>
</p:tagLst>
</file>

<file path=ppt/tags/tag59.xml><?xml version="1.0" encoding="utf-8"?>
<p:tagLst xmlns:p="http://schemas.openxmlformats.org/presentationml/2006/main">
  <p:tag name="AS_UNIQUEID" val="3155"/>
</p:tagLst>
</file>

<file path=ppt/tags/tag60.xml><?xml version="1.0" encoding="utf-8"?>
<p:tagLst xmlns:p="http://schemas.openxmlformats.org/presentationml/2006/main">
  <p:tag name="AS_UNIQUEID" val="3156"/>
</p:tagLst>
</file>

<file path=ppt/tags/tag61.xml><?xml version="1.0" encoding="utf-8"?>
<p:tagLst xmlns:p="http://schemas.openxmlformats.org/presentationml/2006/main">
  <p:tag name="AS_UNIQUEID" val="3157"/>
</p:tagLst>
</file>

<file path=ppt/tags/tag62.xml><?xml version="1.0" encoding="utf-8"?>
<p:tagLst xmlns:p="http://schemas.openxmlformats.org/presentationml/2006/main">
  <p:tag name="AS_UNIQUEID" val="3158"/>
</p:tagLst>
</file>

<file path=ppt/tags/tag63.xml><?xml version="1.0" encoding="utf-8"?>
<p:tagLst xmlns:p="http://schemas.openxmlformats.org/presentationml/2006/main">
  <p:tag name="AS_UNIQUEID" val="3159"/>
</p:tagLst>
</file>

<file path=ppt/tags/tag64.xml><?xml version="1.0" encoding="utf-8"?>
<p:tagLst xmlns:p="http://schemas.openxmlformats.org/presentationml/2006/main">
  <p:tag name="AS_UNIQUEID" val="3160"/>
</p:tagLst>
</file>

<file path=ppt/tags/tag65.xml><?xml version="1.0" encoding="utf-8"?>
<p:tagLst xmlns:p="http://schemas.openxmlformats.org/presentationml/2006/main">
  <p:tag name="AS_UNIQUEID" val="3161"/>
</p:tagLst>
</file>

<file path=ppt/tags/tag66.xml><?xml version="1.0" encoding="utf-8"?>
<p:tagLst xmlns:p="http://schemas.openxmlformats.org/presentationml/2006/main">
  <p:tag name="AS_UNIQUEID" val="3162"/>
</p:tagLst>
</file>

<file path=ppt/tags/tag67.xml><?xml version="1.0" encoding="utf-8"?>
<p:tagLst xmlns:p="http://schemas.openxmlformats.org/presentationml/2006/main">
  <p:tag name="AS_UNIQUEID" val="3163"/>
</p:tagLst>
</file>

<file path=ppt/tags/tag68.xml><?xml version="1.0" encoding="utf-8"?>
<p:tagLst xmlns:p="http://schemas.openxmlformats.org/presentationml/2006/main">
  <p:tag name="AS_UNIQUEID" val="3164"/>
</p:tagLst>
</file>

<file path=ppt/tags/tag69.xml><?xml version="1.0" encoding="utf-8"?>
<p:tagLst xmlns:p="http://schemas.openxmlformats.org/presentationml/2006/main">
  <p:tag name="AS_UNIQUEID" val="3165"/>
</p:tagLst>
</file>

<file path=ppt/tags/tag70.xml><?xml version="1.0" encoding="utf-8"?>
<p:tagLst xmlns:p="http://schemas.openxmlformats.org/presentationml/2006/main">
  <p:tag name="AS_UNIQUEID" val="3166"/>
</p:tagLst>
</file>

<file path=ppt/tags/tag71.xml><?xml version="1.0" encoding="utf-8"?>
<p:tagLst xmlns:p="http://schemas.openxmlformats.org/presentationml/2006/main">
  <p:tag name="AS_UNIQUEID" val="3167"/>
</p:tagLst>
</file>

<file path=ppt/tags/tag72.xml><?xml version="1.0" encoding="utf-8"?>
<p:tagLst xmlns:p="http://schemas.openxmlformats.org/presentationml/2006/main">
  <p:tag name="AS_UNIQUEID" val="3168"/>
</p:tagLst>
</file>

<file path=ppt/tags/tag73.xml><?xml version="1.0" encoding="utf-8"?>
<p:tagLst xmlns:p="http://schemas.openxmlformats.org/presentationml/2006/main">
  <p:tag name="AS_UNIQUEID" val="3169"/>
</p:tagLst>
</file>

<file path=ppt/tags/tag74.xml><?xml version="1.0" encoding="utf-8"?>
<p:tagLst xmlns:p="http://schemas.openxmlformats.org/presentationml/2006/main">
  <p:tag name="AS_UNIQUEID" val="3170"/>
</p:tagLst>
</file>

<file path=ppt/tags/tag75.xml><?xml version="1.0" encoding="utf-8"?>
<p:tagLst xmlns:p="http://schemas.openxmlformats.org/presentationml/2006/main">
  <p:tag name="AS_UNIQUEID" val="3171"/>
</p:tagLst>
</file>

<file path=ppt/tags/tag76.xml><?xml version="1.0" encoding="utf-8"?>
<p:tagLst xmlns:p="http://schemas.openxmlformats.org/presentationml/2006/main">
  <p:tag name="AS_UNIQUEID" val="2976"/>
</p:tagLst>
</file>

<file path=ppt/tags/tag77.xml><?xml version="1.0" encoding="utf-8"?>
<p:tagLst xmlns:p="http://schemas.openxmlformats.org/presentationml/2006/main">
  <p:tag name="AS_UNIQUEID" val="2977"/>
</p:tagLst>
</file>

<file path=ppt/tags/tag78.xml><?xml version="1.0" encoding="utf-8"?>
<p:tagLst xmlns:p="http://schemas.openxmlformats.org/presentationml/2006/main">
  <p:tag name="AS_UNIQUEID" val="2978"/>
</p:tagLst>
</file>

<file path=ppt/tags/tag79.xml><?xml version="1.0" encoding="utf-8"?>
<p:tagLst xmlns:p="http://schemas.openxmlformats.org/presentationml/2006/main">
  <p:tag name="AS_UNIQUEID" val="2979"/>
</p:tagLst>
</file>

<file path=ppt/tags/tag80.xml><?xml version="1.0" encoding="utf-8"?>
<p:tagLst xmlns:p="http://schemas.openxmlformats.org/presentationml/2006/main">
  <p:tag name="AS_UNIQUEID" val="2980"/>
</p:tagLst>
</file>

<file path=ppt/tags/tag81.xml><?xml version="1.0" encoding="utf-8"?>
<p:tagLst xmlns:p="http://schemas.openxmlformats.org/presentationml/2006/main">
  <p:tag name="AS_UNIQUEID" val="2981"/>
</p:tagLst>
</file>

<file path=ppt/tags/tag82.xml><?xml version="1.0" encoding="utf-8"?>
<p:tagLst xmlns:p="http://schemas.openxmlformats.org/presentationml/2006/main">
  <p:tag name="AS_UNIQUEID" val="2982"/>
</p:tagLst>
</file>

<file path=ppt/tags/tag83.xml><?xml version="1.0" encoding="utf-8"?>
<p:tagLst xmlns:p="http://schemas.openxmlformats.org/presentationml/2006/main">
  <p:tag name="AS_UNIQUEID" val="2983"/>
</p:tagLst>
</file>

<file path=ppt/tags/tag84.xml><?xml version="1.0" encoding="utf-8"?>
<p:tagLst xmlns:p="http://schemas.openxmlformats.org/presentationml/2006/main">
  <p:tag name="AS_UNIQUEID" val="2984"/>
</p:tagLst>
</file>

<file path=ppt/tags/tag85.xml><?xml version="1.0" encoding="utf-8"?>
<p:tagLst xmlns:p="http://schemas.openxmlformats.org/presentationml/2006/main">
  <p:tag name="AS_UNIQUEID" val="2985"/>
</p:tagLst>
</file>

<file path=ppt/tags/tag86.xml><?xml version="1.0" encoding="utf-8"?>
<p:tagLst xmlns:p="http://schemas.openxmlformats.org/presentationml/2006/main">
  <p:tag name="AS_UNIQUEID" val="2986"/>
</p:tagLst>
</file>

<file path=ppt/tags/tag87.xml><?xml version="1.0" encoding="utf-8"?>
<p:tagLst xmlns:p="http://schemas.openxmlformats.org/presentationml/2006/main">
  <p:tag name="AS_UNIQUEID" val="2987"/>
</p:tagLst>
</file>

<file path=ppt/tags/tag88.xml><?xml version="1.0" encoding="utf-8"?>
<p:tagLst xmlns:p="http://schemas.openxmlformats.org/presentationml/2006/main">
  <p:tag name="AS_UNIQUEID" val="2988"/>
</p:tagLst>
</file>

<file path=ppt/tags/tag89.xml><?xml version="1.0" encoding="utf-8"?>
<p:tagLst xmlns:p="http://schemas.openxmlformats.org/presentationml/2006/main">
  <p:tag name="AS_UNIQUEID" val="2989"/>
</p:tagLst>
</file>

<file path=ppt/tags/tag90.xml><?xml version="1.0" encoding="utf-8"?>
<p:tagLst xmlns:p="http://schemas.openxmlformats.org/presentationml/2006/main">
  <p:tag name="AS_UNIQUEID" val="2990"/>
</p:tagLst>
</file>

<file path=ppt/tags/tag91.xml><?xml version="1.0" encoding="utf-8"?>
<p:tagLst xmlns:p="http://schemas.openxmlformats.org/presentationml/2006/main">
  <p:tag name="AS_UNIQUEID" val="2991"/>
</p:tagLst>
</file>

<file path=ppt/tags/tag92.xml><?xml version="1.0" encoding="utf-8"?>
<p:tagLst xmlns:p="http://schemas.openxmlformats.org/presentationml/2006/main">
  <p:tag name="AS_UNIQUEID" val="2992"/>
</p:tagLst>
</file>

<file path=ppt/tags/tag93.xml><?xml version="1.0" encoding="utf-8"?>
<p:tagLst xmlns:p="http://schemas.openxmlformats.org/presentationml/2006/main">
  <p:tag name="AS_UNIQUEID" val="2993"/>
</p:tagLst>
</file>

<file path=ppt/tags/tag94.xml><?xml version="1.0" encoding="utf-8"?>
<p:tagLst xmlns:p="http://schemas.openxmlformats.org/presentationml/2006/main">
  <p:tag name="AS_UNIQUEID" val="2994"/>
</p:tagLst>
</file>

<file path=ppt/tags/tag95.xml><?xml version="1.0" encoding="utf-8"?>
<p:tagLst xmlns:p="http://schemas.openxmlformats.org/presentationml/2006/main">
  <p:tag name="AS_UNIQUEID" val="2995"/>
</p:tagLst>
</file>

<file path=ppt/tags/tag96.xml><?xml version="1.0" encoding="utf-8"?>
<p:tagLst xmlns:p="http://schemas.openxmlformats.org/presentationml/2006/main">
  <p:tag name="AS_UNIQUEID" val="2996"/>
</p:tagLst>
</file>

<file path=ppt/tags/tag97.xml><?xml version="1.0" encoding="utf-8"?>
<p:tagLst xmlns:p="http://schemas.openxmlformats.org/presentationml/2006/main">
  <p:tag name="AS_UNIQUEID" val="2997"/>
</p:tagLst>
</file>

<file path=ppt/tags/tag98.xml><?xml version="1.0" encoding="utf-8"?>
<p:tagLst xmlns:p="http://schemas.openxmlformats.org/presentationml/2006/main">
  <p:tag name="AS_UNIQUEID" val="2998"/>
</p:tagLst>
</file>

<file path=ppt/tags/tag99.xml><?xml version="1.0" encoding="utf-8"?>
<p:tagLst xmlns:p="http://schemas.openxmlformats.org/presentationml/2006/main">
  <p:tag name="AS_UNIQUEID" val="2999"/>
</p:tagLst>
</file>

<file path=ppt/tags/tag100.xml><?xml version="1.0" encoding="utf-8"?>
<p:tagLst xmlns:p="http://schemas.openxmlformats.org/presentationml/2006/main">
  <p:tag name="AS_UNIQUEID" val="3000"/>
</p:tagLst>
</file>

<file path=ppt/tags/tag101.xml><?xml version="1.0" encoding="utf-8"?>
<p:tagLst xmlns:p="http://schemas.openxmlformats.org/presentationml/2006/main">
  <p:tag name="AS_UNIQUEID" val="3001"/>
</p:tagLst>
</file>

<file path=ppt/tags/tag102.xml><?xml version="1.0" encoding="utf-8"?>
<p:tagLst xmlns:p="http://schemas.openxmlformats.org/presentationml/2006/main">
  <p:tag name="AS_UNIQUEID" val="3002"/>
</p:tagLst>
</file>

<file path=ppt/tags/tag103.xml><?xml version="1.0" encoding="utf-8"?>
<p:tagLst xmlns:p="http://schemas.openxmlformats.org/presentationml/2006/main">
  <p:tag name="AS_UNIQUEID" val="3003"/>
</p:tagLst>
</file>

<file path=ppt/tags/tag104.xml><?xml version="1.0" encoding="utf-8"?>
<p:tagLst xmlns:p="http://schemas.openxmlformats.org/presentationml/2006/main">
  <p:tag name="AS_UNIQUEID" val="3004"/>
</p:tagLst>
</file>

<file path=ppt/tags/tag105.xml><?xml version="1.0" encoding="utf-8"?>
<p:tagLst xmlns:p="http://schemas.openxmlformats.org/presentationml/2006/main">
  <p:tag name="AS_UNIQUEID" val="3005"/>
</p:tagLst>
</file>

<file path=ppt/tags/tag106.xml><?xml version="1.0" encoding="utf-8"?>
<p:tagLst xmlns:p="http://schemas.openxmlformats.org/presentationml/2006/main">
  <p:tag name="AS_UNIQUEID" val="3006"/>
</p:tagLst>
</file>

<file path=ppt/tags/tag107.xml><?xml version="1.0" encoding="utf-8"?>
<p:tagLst xmlns:p="http://schemas.openxmlformats.org/presentationml/2006/main">
  <p:tag name="AS_UNIQUEID" val="3007"/>
</p:tagLst>
</file>

<file path=ppt/tags/tag108.xml><?xml version="1.0" encoding="utf-8"?>
<p:tagLst xmlns:p="http://schemas.openxmlformats.org/presentationml/2006/main">
  <p:tag name="AS_UNIQUEID" val="3008"/>
</p:tagLst>
</file>

<file path=ppt/tags/tag109.xml><?xml version="1.0" encoding="utf-8"?>
<p:tagLst xmlns:p="http://schemas.openxmlformats.org/presentationml/2006/main">
  <p:tag name="AS_UNIQUEID" val="3020"/>
</p:tagLst>
</file>

<file path=ppt/tags/tag110.xml><?xml version="1.0" encoding="utf-8"?>
<p:tagLst xmlns:p="http://schemas.openxmlformats.org/presentationml/2006/main">
  <p:tag name="AS_UNIQUEID" val="2763"/>
</p:tagLst>
</file>

<file path=ppt/tags/tag111.xml><?xml version="1.0" encoding="utf-8"?>
<p:tagLst xmlns:p="http://schemas.openxmlformats.org/presentationml/2006/main">
  <p:tag name="AS_UNIQUEID" val="2764"/>
</p:tagLst>
</file>

<file path=ppt/tags/tag112.xml><?xml version="1.0" encoding="utf-8"?>
<p:tagLst xmlns:p="http://schemas.openxmlformats.org/presentationml/2006/main">
  <p:tag name="AS_UNIQUEID" val="2765"/>
</p:tagLst>
</file>

<file path=ppt/tags/tag113.xml><?xml version="1.0" encoding="utf-8"?>
<p:tagLst xmlns:p="http://schemas.openxmlformats.org/presentationml/2006/main">
  <p:tag name="AS_UNIQUEID" val="2766"/>
</p:tagLst>
</file>

<file path=ppt/tags/tag114.xml><?xml version="1.0" encoding="utf-8"?>
<p:tagLst xmlns:p="http://schemas.openxmlformats.org/presentationml/2006/main">
  <p:tag name="AS_UNIQUEID" val="2767"/>
</p:tagLst>
</file>

<file path=ppt/tags/tag115.xml><?xml version="1.0" encoding="utf-8"?>
<p:tagLst xmlns:p="http://schemas.openxmlformats.org/presentationml/2006/main">
  <p:tag name="AS_UNIQUEID" val="2768"/>
</p:tagLst>
</file>

<file path=ppt/tags/tag116.xml><?xml version="1.0" encoding="utf-8"?>
<p:tagLst xmlns:p="http://schemas.openxmlformats.org/presentationml/2006/main">
  <p:tag name="AS_UNIQUEID" val="3009"/>
</p:tagLst>
</file>

<file path=ppt/tags/tag117.xml><?xml version="1.0" encoding="utf-8"?>
<p:tagLst xmlns:p="http://schemas.openxmlformats.org/presentationml/2006/main">
  <p:tag name="AS_UNIQUEID" val="3010"/>
</p:tagLst>
</file>

<file path=ppt/tags/tag118.xml><?xml version="1.0" encoding="utf-8"?>
<p:tagLst xmlns:p="http://schemas.openxmlformats.org/presentationml/2006/main">
  <p:tag name="AS_UNIQUEID" val="3011"/>
</p:tagLst>
</file>

<file path=ppt/tags/tag119.xml><?xml version="1.0" encoding="utf-8"?>
<p:tagLst xmlns:p="http://schemas.openxmlformats.org/presentationml/2006/main">
  <p:tag name="AS_UNIQUEID" val="3012"/>
</p:tagLst>
</file>

<file path=ppt/tags/tag120.xml><?xml version="1.0" encoding="utf-8"?>
<p:tagLst xmlns:p="http://schemas.openxmlformats.org/presentationml/2006/main">
  <p:tag name="AS_UNIQUEID" val="3013"/>
</p:tagLst>
</file>

<file path=ppt/tags/tag121.xml><?xml version="1.0" encoding="utf-8"?>
<p:tagLst xmlns:p="http://schemas.openxmlformats.org/presentationml/2006/main">
  <p:tag name="AS_UNIQUEID" val="3014"/>
</p:tagLst>
</file>

<file path=ppt/tags/tag122.xml><?xml version="1.0" encoding="utf-8"?>
<p:tagLst xmlns:p="http://schemas.openxmlformats.org/presentationml/2006/main">
  <p:tag name="AS_UNIQUEID" val="3015"/>
</p:tagLst>
</file>

<file path=ppt/tags/tag123.xml><?xml version="1.0" encoding="utf-8"?>
<p:tagLst xmlns:p="http://schemas.openxmlformats.org/presentationml/2006/main">
  <p:tag name="AS_UNIQUEID" val="3016"/>
</p:tagLst>
</file>

<file path=ppt/tags/tag124.xml><?xml version="1.0" encoding="utf-8"?>
<p:tagLst xmlns:p="http://schemas.openxmlformats.org/presentationml/2006/main">
  <p:tag name="AS_UNIQUEID" val="3017"/>
</p:tagLst>
</file>

<file path=ppt/tags/tag125.xml><?xml version="1.0" encoding="utf-8"?>
<p:tagLst xmlns:p="http://schemas.openxmlformats.org/presentationml/2006/main">
  <p:tag name="AS_UNIQUEID" val="3018"/>
</p:tagLst>
</file>

<file path=ppt/tags/tag126.xml><?xml version="1.0" encoding="utf-8"?>
<p:tagLst xmlns:p="http://schemas.openxmlformats.org/presentationml/2006/main">
  <p:tag name="AS_UNIQUEID" val="3019"/>
</p:tagLst>
</file>

<file path=ppt/tags/tag127.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MODEL_TYPE" val="cover"/>
  <p:tag name="KSO_WM_SLIDE_SUBTYPE" val="pureTxt"/>
  <p:tag name="KSO_WM_SLIDE_TYPE" val="title"/>
  <p:tag name="KSO_WM_TAG_VERSION" val="1.0"/>
  <p:tag name="KSO_WM_TEMPLATE_CATEGORY" val="custom"/>
  <p:tag name="KSO_WM_TEMPLATE_INDEX" val="20187308"/>
  <p:tag name="KSO_WM_TEMPLATE_SUBCATEGORY" val="0"/>
  <p:tag name="KSO_WM_TEMPLATE_THUMBS_INDEX" val="1、2、3、6、8、10、11、12、15"/>
</p:tagLst>
</file>

<file path=ppt/tags/tag128.xml><?xml version="1.0" encoding="utf-8"?>
<p:tagLst xmlns:p="http://schemas.openxmlformats.org/presentationml/2006/main">
  <p:tag name="AS_UNIQUEID" val="3021"/>
</p:tagLst>
</file>

<file path=ppt/tags/tag129.xml><?xml version="1.0" encoding="utf-8"?>
<p:tagLst xmlns:p="http://schemas.openxmlformats.org/presentationml/2006/main">
  <p:tag name="AS_UNIQUEID" val="3022"/>
</p:tagLst>
</file>

<file path=ppt/tags/tag130.xml><?xml version="1.0" encoding="utf-8"?>
<p:tagLst xmlns:p="http://schemas.openxmlformats.org/presentationml/2006/main">
  <p:tag name="AS_UNIQUEID" val="3023"/>
</p:tagLst>
</file>

<file path=ppt/tags/tag131.xml><?xml version="1.0" encoding="utf-8"?>
<p:tagLst xmlns:p="http://schemas.openxmlformats.org/presentationml/2006/main">
  <p:tag name="AS_UNIQUEID" val="3024"/>
</p:tagLst>
</file>

<file path=ppt/tags/tag132.xml><?xml version="1.0" encoding="utf-8"?>
<p:tagLst xmlns:p="http://schemas.openxmlformats.org/presentationml/2006/main">
  <p:tag name="AS_UNIQUEID" val="3025"/>
</p:tagLst>
</file>

<file path=ppt/tags/tag133.xml><?xml version="1.0" encoding="utf-8"?>
<p:tagLst xmlns:p="http://schemas.openxmlformats.org/presentationml/2006/main">
  <p:tag name="AS_UNIQUEID" val="3026"/>
</p:tagLst>
</file>

<file path=ppt/tags/tag134.xml><?xml version="1.0" encoding="utf-8"?>
<p:tagLst xmlns:p="http://schemas.openxmlformats.org/presentationml/2006/main">
  <p:tag name="AS_UNIQUEID" val="3027"/>
</p:tagLst>
</file>

<file path=ppt/tags/tag135.xml><?xml version="1.0" encoding="utf-8"?>
<p:tagLst xmlns:p="http://schemas.openxmlformats.org/presentationml/2006/main">
  <p:tag name="AS_UNIQUEID" val="3028"/>
</p:tagLst>
</file>

<file path=ppt/tags/tag136.xml><?xml version="1.0" encoding="utf-8"?>
<p:tagLst xmlns:p="http://schemas.openxmlformats.org/presentationml/2006/main">
  <p:tag name="AS_UNIQUEID" val="3029"/>
</p:tagLst>
</file>

<file path=ppt/tags/tag137.xml><?xml version="1.0" encoding="utf-8"?>
<p:tagLst xmlns:p="http://schemas.openxmlformats.org/presentationml/2006/main">
  <p:tag name="AS_UNIQUEID" val="3030"/>
</p:tagLst>
</file>

<file path=ppt/tags/tag138.xml><?xml version="1.0" encoding="utf-8"?>
<p:tagLst xmlns:p="http://schemas.openxmlformats.org/presentationml/2006/main">
  <p:tag name="AS_UNIQUEID" val="3031"/>
</p:tagLst>
</file>

<file path=ppt/tags/tag139.xml><?xml version="1.0" encoding="utf-8"?>
<p:tagLst xmlns:p="http://schemas.openxmlformats.org/presentationml/2006/main">
  <p:tag name="AS_UNIQUEID" val="3032"/>
</p:tagLst>
</file>

<file path=ppt/tags/tag140.xml><?xml version="1.0" encoding="utf-8"?>
<p:tagLst xmlns:p="http://schemas.openxmlformats.org/presentationml/2006/main">
  <p:tag name="AS_UNIQUEID" val="3033"/>
</p:tagLst>
</file>

<file path=ppt/tags/tag141.xml><?xml version="1.0" encoding="utf-8"?>
<p:tagLst xmlns:p="http://schemas.openxmlformats.org/presentationml/2006/main">
  <p:tag name="AS_UNIQUEID" val="3034"/>
</p:tagLst>
</file>

<file path=ppt/tags/tag142.xml><?xml version="1.0" encoding="utf-8"?>
<p:tagLst xmlns:p="http://schemas.openxmlformats.org/presentationml/2006/main">
  <p:tag name="AS_UNIQUEID" val="3035"/>
</p:tagLst>
</file>

<file path=ppt/tags/tag143.xml><?xml version="1.0" encoding="utf-8"?>
<p:tagLst xmlns:p="http://schemas.openxmlformats.org/presentationml/2006/main">
  <p:tag name="AS_UNIQUEID" val="3036"/>
</p:tagLst>
</file>

<file path=ppt/tags/tag144.xml><?xml version="1.0" encoding="utf-8"?>
<p:tagLst xmlns:p="http://schemas.openxmlformats.org/presentationml/2006/main">
  <p:tag name="AS_UNIQUEID" val="3037"/>
</p:tagLst>
</file>

<file path=ppt/tags/tag145.xml><?xml version="1.0" encoding="utf-8"?>
<p:tagLst xmlns:p="http://schemas.openxmlformats.org/presentationml/2006/main">
  <p:tag name="AS_UNIQUEID" val="3038"/>
</p:tagLst>
</file>

<file path=ppt/tags/tag146.xml><?xml version="1.0" encoding="utf-8"?>
<p:tagLst xmlns:p="http://schemas.openxmlformats.org/presentationml/2006/main">
  <p:tag name="AS_UNIQUEID" val="3039"/>
</p:tagLst>
</file>

<file path=ppt/tags/tag147.xml><?xml version="1.0" encoding="utf-8"?>
<p:tagLst xmlns:p="http://schemas.openxmlformats.org/presentationml/2006/main">
  <p:tag name="AS_UNIQUEID" val="3040"/>
</p:tagLst>
</file>

<file path=ppt/tags/tag148.xml><?xml version="1.0" encoding="utf-8"?>
<p:tagLst xmlns:p="http://schemas.openxmlformats.org/presentationml/2006/main">
  <p:tag name="AS_UNIQUEID" val="3041"/>
</p:tagLst>
</file>

<file path=ppt/tags/tag149.xml><?xml version="1.0" encoding="utf-8"?>
<p:tagLst xmlns:p="http://schemas.openxmlformats.org/presentationml/2006/main">
  <p:tag name="AS_UNIQUEID" val="3042"/>
</p:tagLst>
</file>

<file path=ppt/tags/tag150.xml><?xml version="1.0" encoding="utf-8"?>
<p:tagLst xmlns:p="http://schemas.openxmlformats.org/presentationml/2006/main">
  <p:tag name="AS_UNIQUEID" val="3043"/>
</p:tagLst>
</file>

<file path=ppt/tags/tag151.xml><?xml version="1.0" encoding="utf-8"?>
<p:tagLst xmlns:p="http://schemas.openxmlformats.org/presentationml/2006/main">
  <p:tag name="AS_UNIQUEID" val="3044"/>
</p:tagLst>
</file>

<file path=ppt/tags/tag152.xml><?xml version="1.0" encoding="utf-8"?>
<p:tagLst xmlns:p="http://schemas.openxmlformats.org/presentationml/2006/main">
  <p:tag name="AS_UNIQUEID" val="3045"/>
</p:tagLst>
</file>

<file path=ppt/tags/tag153.xml><?xml version="1.0" encoding="utf-8"?>
<p:tagLst xmlns:p="http://schemas.openxmlformats.org/presentationml/2006/main">
  <p:tag name="AS_UNIQUEID" val="3046"/>
</p:tagLst>
</file>

<file path=ppt/tags/tag154.xml><?xml version="1.0" encoding="utf-8"?>
<p:tagLst xmlns:p="http://schemas.openxmlformats.org/presentationml/2006/main">
  <p:tag name="AS_UNIQUEID" val="3047"/>
</p:tagLst>
</file>

<file path=ppt/tags/tag155.xml><?xml version="1.0" encoding="utf-8"?>
<p:tagLst xmlns:p="http://schemas.openxmlformats.org/presentationml/2006/main">
  <p:tag name="AS_UNIQUEID" val="3048"/>
</p:tagLst>
</file>

<file path=ppt/tags/tag156.xml><?xml version="1.0" encoding="utf-8"?>
<p:tagLst xmlns:p="http://schemas.openxmlformats.org/presentationml/2006/main">
  <p:tag name="AS_UNIQUEID" val="3049"/>
</p:tagLst>
</file>

<file path=ppt/tags/tag157.xml><?xml version="1.0" encoding="utf-8"?>
<p:tagLst xmlns:p="http://schemas.openxmlformats.org/presentationml/2006/main">
  <p:tag name="AS_UNIQUEID" val="3050"/>
</p:tagLst>
</file>

<file path=ppt/tags/tag158.xml><?xml version="1.0" encoding="utf-8"?>
<p:tagLst xmlns:p="http://schemas.openxmlformats.org/presentationml/2006/main">
  <p:tag name="AS_UNIQUEID" val="3051"/>
</p:tagLst>
</file>

<file path=ppt/tags/tag159.xml><?xml version="1.0" encoding="utf-8"?>
<p:tagLst xmlns:p="http://schemas.openxmlformats.org/presentationml/2006/main">
  <p:tag name="AS_UNIQUEID" val="3052"/>
</p:tagLst>
</file>

<file path=ppt/tags/tag160.xml><?xml version="1.0" encoding="utf-8"?>
<p:tagLst xmlns:p="http://schemas.openxmlformats.org/presentationml/2006/main">
  <p:tag name="AS_UNIQUEID" val="3053"/>
</p:tagLst>
</file>

<file path=ppt/tags/tag161.xml><?xml version="1.0" encoding="utf-8"?>
<p:tagLst xmlns:p="http://schemas.openxmlformats.org/presentationml/2006/main">
  <p:tag name="AS_UNIQUEID" val="3054"/>
</p:tagLst>
</file>

<file path=ppt/tags/tag162.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INDEX" val="20187308"/>
  <p:tag name="KSO_WM_TEMPLATE_SUBCATEGORY" val="0"/>
  <p:tag name="KSO_WM_TEMPLATE_THUMBS_INDEX" val="1、2、3、6、8、10、11、12、15"/>
</p:tagLst>
</file>

<file path=ppt/tags/tag163.xml><?xml version="1.0" encoding="utf-8"?>
<p:tagLst xmlns:p="http://schemas.openxmlformats.org/presentationml/2006/main">
  <p:tag name="AS_UNIQUEID" val="3055"/>
</p:tagLst>
</file>

<file path=ppt/tags/tag164.xml><?xml version="1.0" encoding="utf-8"?>
<p:tagLst xmlns:p="http://schemas.openxmlformats.org/presentationml/2006/main">
  <p:tag name="AS_UNIQUEID" val="829"/>
</p:tagLst>
</file>

<file path=ppt/tags/tag165.xml><?xml version="1.0" encoding="utf-8"?>
<p:tagLst xmlns:p="http://schemas.openxmlformats.org/presentationml/2006/main">
  <p:tag name="AS_UNIQUEID" val="2770"/>
</p:tagLst>
</file>

<file path=ppt/tags/tag166.xml><?xml version="1.0" encoding="utf-8"?>
<p:tagLst xmlns:p="http://schemas.openxmlformats.org/presentationml/2006/main">
  <p:tag name="AS_UNIQUEID" val="2771"/>
</p:tagLst>
</file>

<file path=ppt/tags/tag167.xml><?xml version="1.0" encoding="utf-8"?>
<p:tagLst xmlns:p="http://schemas.openxmlformats.org/presentationml/2006/main">
  <p:tag name="AS_UNIQUEID" val="2772"/>
</p:tagLst>
</file>

<file path=ppt/tags/tag168.xml><?xml version="1.0" encoding="utf-8"?>
<p:tagLst xmlns:p="http://schemas.openxmlformats.org/presentationml/2006/main">
  <p:tag name="AS_UNIQUEID" val="2773"/>
</p:tagLst>
</file>

<file path=ppt/tags/tag169.xml><?xml version="1.0" encoding="utf-8"?>
<p:tagLst xmlns:p="http://schemas.openxmlformats.org/presentationml/2006/main">
  <p:tag name="AS_UNIQUEID" val="2774"/>
</p:tagLst>
</file>

<file path=ppt/tags/tag170.xml><?xml version="1.0" encoding="utf-8"?>
<p:tagLst xmlns:p="http://schemas.openxmlformats.org/presentationml/2006/main">
  <p:tag name="AS_UNIQUEID" val="2775"/>
</p:tagLst>
</file>

<file path=ppt/tags/tag171.xml><?xml version="1.0" encoding="utf-8"?>
<p:tagLst xmlns:p="http://schemas.openxmlformats.org/presentationml/2006/main">
  <p:tag name="AS_UNIQUEID" val="2776"/>
</p:tagLst>
</file>

<file path=ppt/tags/tag172.xml><?xml version="1.0" encoding="utf-8"?>
<p:tagLst xmlns:p="http://schemas.openxmlformats.org/presentationml/2006/main">
  <p:tag name="AS_UNIQUEID" val="2777"/>
</p:tagLst>
</file>

<file path=ppt/tags/tag173.xml><?xml version="1.0" encoding="utf-8"?>
<p:tagLst xmlns:p="http://schemas.openxmlformats.org/presentationml/2006/main">
  <p:tag name="AS_UNIQUEID" val="2778"/>
</p:tagLst>
</file>

<file path=ppt/tags/tag174.xml><?xml version="1.0" encoding="utf-8"?>
<p:tagLst xmlns:p="http://schemas.openxmlformats.org/presentationml/2006/main">
  <p:tag name="AS_UNIQUEID" val="2779"/>
</p:tagLst>
</file>

<file path=ppt/tags/tag175.xml><?xml version="1.0" encoding="utf-8"?>
<p:tagLst xmlns:p="http://schemas.openxmlformats.org/presentationml/2006/main">
  <p:tag name="AS_UNIQUEID" val="3056"/>
</p:tagLst>
</file>

<file path=ppt/tags/tag176.xml><?xml version="1.0" encoding="utf-8"?>
<p:tagLst xmlns:p="http://schemas.openxmlformats.org/presentationml/2006/main">
  <p:tag name="AS_UNIQUEID" val="2785"/>
</p:tagLst>
</file>

<file path=ppt/tags/tag177.xml><?xml version="1.0" encoding="utf-8"?>
<p:tagLst xmlns:p="http://schemas.openxmlformats.org/presentationml/2006/main">
  <p:tag name="AS_UNIQUEID" val="2786"/>
</p:tagLst>
</file>

<file path=ppt/tags/tag178.xml><?xml version="1.0" encoding="utf-8"?>
<p:tagLst xmlns:p="http://schemas.openxmlformats.org/presentationml/2006/main">
  <p:tag name="AS_UNIQUEID" val="2787"/>
</p:tagLst>
</file>

<file path=ppt/tags/tag179.xml><?xml version="1.0" encoding="utf-8"?>
<p:tagLst xmlns:p="http://schemas.openxmlformats.org/presentationml/2006/main">
  <p:tag name="AS_UNIQUEID" val="3057"/>
</p:tagLst>
</file>

<file path=ppt/tags/tag180.xml><?xml version="1.0" encoding="utf-8"?>
<p:tagLst xmlns:p="http://schemas.openxmlformats.org/presentationml/2006/main">
  <p:tag name="AS_UNIQUEID" val="2789"/>
</p:tagLst>
</file>

<file path=ppt/tags/tag181.xml><?xml version="1.0" encoding="utf-8"?>
<p:tagLst xmlns:p="http://schemas.openxmlformats.org/presentationml/2006/main">
  <p:tag name="AS_UNIQUEID" val="2790"/>
</p:tagLst>
</file>

<file path=ppt/tags/tag182.xml><?xml version="1.0" encoding="utf-8"?>
<p:tagLst xmlns:p="http://schemas.openxmlformats.org/presentationml/2006/main">
  <p:tag name="AS_UNIQUEID" val="2791"/>
</p:tagLst>
</file>

<file path=ppt/tags/tag183.xml><?xml version="1.0" encoding="utf-8"?>
<p:tagLst xmlns:p="http://schemas.openxmlformats.org/presentationml/2006/main">
  <p:tag name="AS_UNIQUEID" val="2792"/>
</p:tagLst>
</file>

<file path=ppt/tags/tag184.xml><?xml version="1.0" encoding="utf-8"?>
<p:tagLst xmlns:p="http://schemas.openxmlformats.org/presentationml/2006/main">
  <p:tag name="AS_UNIQUEID" val="2793"/>
</p:tagLst>
</file>

<file path=ppt/tags/tag185.xml><?xml version="1.0" encoding="utf-8"?>
<p:tagLst xmlns:p="http://schemas.openxmlformats.org/presentationml/2006/main">
  <p:tag name="AS_UNIQUEID" val="2794"/>
</p:tagLst>
</file>

<file path=ppt/tags/tag186.xml><?xml version="1.0" encoding="utf-8"?>
<p:tagLst xmlns:p="http://schemas.openxmlformats.org/presentationml/2006/main">
  <p:tag name="AS_UNIQUEID" val="2795"/>
</p:tagLst>
</file>

<file path=ppt/tags/tag187.xml><?xml version="1.0" encoding="utf-8"?>
<p:tagLst xmlns:p="http://schemas.openxmlformats.org/presentationml/2006/main">
  <p:tag name="AS_UNIQUEID" val="2796"/>
</p:tagLst>
</file>

<file path=ppt/tags/tag188.xml><?xml version="1.0" encoding="utf-8"?>
<p:tagLst xmlns:p="http://schemas.openxmlformats.org/presentationml/2006/main">
  <p:tag name="AS_UNIQUEID" val="2797"/>
</p:tagLst>
</file>

<file path=ppt/tags/tag189.xml><?xml version="1.0" encoding="utf-8"?>
<p:tagLst xmlns:p="http://schemas.openxmlformats.org/presentationml/2006/main">
  <p:tag name="AS_UNIQUEID" val="2798"/>
</p:tagLst>
</file>

<file path=ppt/tags/tag190.xml><?xml version="1.0" encoding="utf-8"?>
<p:tagLst xmlns:p="http://schemas.openxmlformats.org/presentationml/2006/main">
  <p:tag name="AS_UNIQUEID" val="2799"/>
</p:tagLst>
</file>

<file path=ppt/tags/tag191.xml><?xml version="1.0" encoding="utf-8"?>
<p:tagLst xmlns:p="http://schemas.openxmlformats.org/presentationml/2006/main">
  <p:tag name="AS_UNIQUEID" val="2800"/>
</p:tagLst>
</file>

<file path=ppt/tags/tag192.xml><?xml version="1.0" encoding="utf-8"?>
<p:tagLst xmlns:p="http://schemas.openxmlformats.org/presentationml/2006/main">
  <p:tag name="AS_UNIQUEID" val="2801"/>
</p:tagLst>
</file>

<file path=ppt/tags/tag193.xml><?xml version="1.0" encoding="utf-8"?>
<p:tagLst xmlns:p="http://schemas.openxmlformats.org/presentationml/2006/main">
  <p:tag name="AS_UNIQUEID" val="2802"/>
</p:tagLst>
</file>

<file path=ppt/tags/tag194.xml><?xml version="1.0" encoding="utf-8"?>
<p:tagLst xmlns:p="http://schemas.openxmlformats.org/presentationml/2006/main">
  <p:tag name="AS_UNIQUEID" val="3058"/>
</p:tagLst>
</file>

<file path=ppt/tags/tag195.xml><?xml version="1.0" encoding="utf-8"?>
<p:tagLst xmlns:p="http://schemas.openxmlformats.org/presentationml/2006/main">
  <p:tag name="AS_UNIQUEID" val="3059"/>
</p:tagLst>
</file>

<file path=ppt/tags/tag196.xml><?xml version="1.0" encoding="utf-8"?>
<p:tagLst xmlns:p="http://schemas.openxmlformats.org/presentationml/2006/main">
  <p:tag name="AS_UNIQUEID" val="3060"/>
</p:tagLst>
</file>

<file path=ppt/tags/tag197.xml><?xml version="1.0" encoding="utf-8"?>
<p:tagLst xmlns:p="http://schemas.openxmlformats.org/presentationml/2006/main">
  <p:tag name="AS_UNIQUEID" val="3061"/>
</p:tagLst>
</file>

<file path=ppt/tags/tag198.xml><?xml version="1.0" encoding="utf-8"?>
<p:tagLst xmlns:p="http://schemas.openxmlformats.org/presentationml/2006/main">
  <p:tag name="AS_UNIQUEID" val="3062"/>
</p:tagLst>
</file>

<file path=ppt/tags/tag199.xml><?xml version="1.0" encoding="utf-8"?>
<p:tagLst xmlns:p="http://schemas.openxmlformats.org/presentationml/2006/main">
  <p:tag name="AS_UNIQUEID" val="3063"/>
</p:tagLst>
</file>

<file path=ppt/tags/tag200.xml><?xml version="1.0" encoding="utf-8"?>
<p:tagLst xmlns:p="http://schemas.openxmlformats.org/presentationml/2006/main">
  <p:tag name="AS_UNIQUEID" val="3064"/>
</p:tagLst>
</file>

<file path=ppt/tags/tag201.xml><?xml version="1.0" encoding="utf-8"?>
<p:tagLst xmlns:p="http://schemas.openxmlformats.org/presentationml/2006/main">
  <p:tag name="AS_UNIQUEID" val="3065"/>
</p:tagLst>
</file>

<file path=ppt/tags/tag202.xml><?xml version="1.0" encoding="utf-8"?>
<p:tagLst xmlns:p="http://schemas.openxmlformats.org/presentationml/2006/main">
  <p:tag name="AS_UNIQUEID" val="3066"/>
</p:tagLst>
</file>

<file path=ppt/tags/tag203.xml><?xml version="1.0" encoding="utf-8"?>
<p:tagLst xmlns:p="http://schemas.openxmlformats.org/presentationml/2006/main">
  <p:tag name="AS_UNIQUEID" val="3067"/>
</p:tagLst>
</file>

<file path=ppt/tags/tag204.xml><?xml version="1.0" encoding="utf-8"?>
<p:tagLst xmlns:p="http://schemas.openxmlformats.org/presentationml/2006/main">
  <p:tag name="AS_UNIQUEID" val="3068"/>
</p:tagLst>
</file>

<file path=ppt/tags/tag205.xml><?xml version="1.0" encoding="utf-8"?>
<p:tagLst xmlns:p="http://schemas.openxmlformats.org/presentationml/2006/main">
  <p:tag name="AS_UNIQUEID" val="3069"/>
</p:tagLst>
</file>

<file path=ppt/tags/tag206.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INDEX" val="20187308"/>
  <p:tag name="KSO_WM_TEMPLATE_SUBCATEGORY" val="0"/>
  <p:tag name="KSO_WM_TEMPLATE_THUMBS_INDEX" val="1、2、3、6、8、10、11、12、15"/>
</p:tagLst>
</file>

<file path=ppt/tags/tag207.xml><?xml version="1.0" encoding="utf-8"?>
<p:tagLst xmlns:p="http://schemas.openxmlformats.org/presentationml/2006/main">
  <p:tag name="AS_UNIQUEID" val="3070"/>
</p:tagLst>
</file>

<file path=ppt/tags/tag208.xml><?xml version="1.0" encoding="utf-8"?>
<p:tagLst xmlns:p="http://schemas.openxmlformats.org/presentationml/2006/main">
  <p:tag name="AS_UNIQUEID" val="2817"/>
</p:tagLst>
</file>

<file path=ppt/tags/tag209.xml><?xml version="1.0" encoding="utf-8"?>
<p:tagLst xmlns:p="http://schemas.openxmlformats.org/presentationml/2006/main">
  <p:tag name="AS_UNIQUEID" val="2818"/>
</p:tagLst>
</file>

<file path=ppt/tags/tag210.xml><?xml version="1.0" encoding="utf-8"?>
<p:tagLst xmlns:p="http://schemas.openxmlformats.org/presentationml/2006/main">
  <p:tag name="AS_UNIQUEID" val="3071"/>
</p:tagLst>
</file>

<file path=ppt/tags/tag211.xml><?xml version="1.0" encoding="utf-8"?>
<p:tagLst xmlns:p="http://schemas.openxmlformats.org/presentationml/2006/main">
  <p:tag name="AS_UNIQUEID" val="892"/>
</p:tagLst>
</file>

<file path=ppt/tags/tag212.xml><?xml version="1.0" encoding="utf-8"?>
<p:tagLst xmlns:p="http://schemas.openxmlformats.org/presentationml/2006/main">
  <p:tag name="AS_UNIQUEID" val="893"/>
</p:tagLst>
</file>

<file path=ppt/tags/tag213.xml><?xml version="1.0" encoding="utf-8"?>
<p:tagLst xmlns:p="http://schemas.openxmlformats.org/presentationml/2006/main">
  <p:tag name="AS_UNIQUEID" val="27"/>
</p:tagLst>
</file>

<file path=ppt/tags/tag214.xml><?xml version="1.0" encoding="utf-8"?>
<p:tagLst xmlns:p="http://schemas.openxmlformats.org/presentationml/2006/main">
  <p:tag name="AS_UNIQUEID" val="2820"/>
</p:tagLst>
</file>

<file path=ppt/tags/tag215.xml><?xml version="1.0" encoding="utf-8"?>
<p:tagLst xmlns:p="http://schemas.openxmlformats.org/presentationml/2006/main">
  <p:tag name="AS_UNIQUEID" val="77"/>
</p:tagLst>
</file>

<file path=ppt/tags/tag216.xml><?xml version="1.0" encoding="utf-8"?>
<p:tagLst xmlns:p="http://schemas.openxmlformats.org/presentationml/2006/main">
  <p:tag name="AS_UNIQUEID" val="894"/>
</p:tagLst>
</file>

<file path=ppt/tags/tag217.xml><?xml version="1.0" encoding="utf-8"?>
<p:tagLst xmlns:p="http://schemas.openxmlformats.org/presentationml/2006/main">
  <p:tag name="AS_UNIQUEID" val="895"/>
</p:tagLst>
</file>

<file path=ppt/tags/tag218.xml><?xml version="1.0" encoding="utf-8"?>
<p:tagLst xmlns:p="http://schemas.openxmlformats.org/presentationml/2006/main">
  <p:tag name="AS_UNIQUEID" val="897"/>
</p:tagLst>
</file>

<file path=ppt/tags/tag219.xml><?xml version="1.0" encoding="utf-8"?>
<p:tagLst xmlns:p="http://schemas.openxmlformats.org/presentationml/2006/main">
  <p:tag name="AS_UNIQUEID" val="3072"/>
</p:tagLst>
</file>

<file path=ppt/tags/tag220.xml><?xml version="1.0" encoding="utf-8"?>
<p:tagLst xmlns:p="http://schemas.openxmlformats.org/presentationml/2006/main">
  <p:tag name="AS_UNIQUEID" val="2822"/>
</p:tagLst>
</file>

<file path=ppt/tags/tag221.xml><?xml version="1.0" encoding="utf-8"?>
<p:tagLst xmlns:p="http://schemas.openxmlformats.org/presentationml/2006/main">
  <p:tag name="AS_UNIQUEID" val="2823"/>
</p:tagLst>
</file>

<file path=ppt/tags/tag222.xml><?xml version="1.0" encoding="utf-8"?>
<p:tagLst xmlns:p="http://schemas.openxmlformats.org/presentationml/2006/main">
  <p:tag name="AS_UNIQUEID" val="3073"/>
</p:tagLst>
</file>

<file path=ppt/tags/tag223.xml><?xml version="1.0" encoding="utf-8"?>
<p:tagLst xmlns:p="http://schemas.openxmlformats.org/presentationml/2006/main">
  <p:tag name="AS_UNIQUEID" val="173"/>
</p:tagLst>
</file>

<file path=ppt/tags/tag224.xml><?xml version="1.0" encoding="utf-8"?>
<p:tagLst xmlns:p="http://schemas.openxmlformats.org/presentationml/2006/main">
  <p:tag name="AS_UNIQUEID" val="174"/>
</p:tagLst>
</file>

<file path=ppt/tags/tag225.xml><?xml version="1.0" encoding="utf-8"?>
<p:tagLst xmlns:p="http://schemas.openxmlformats.org/presentationml/2006/main">
  <p:tag name="AS_UNIQUEID" val="175"/>
</p:tagLst>
</file>

<file path=ppt/tags/tag226.xml><?xml version="1.0" encoding="utf-8"?>
<p:tagLst xmlns:p="http://schemas.openxmlformats.org/presentationml/2006/main">
  <p:tag name="AS_UNIQUEID" val="171"/>
</p:tagLst>
</file>

<file path=ppt/tags/tag227.xml><?xml version="1.0" encoding="utf-8"?>
<p:tagLst xmlns:p="http://schemas.openxmlformats.org/presentationml/2006/main">
  <p:tag name="AS_UNIQUEID" val="3074"/>
</p:tagLst>
</file>

<file path=ppt/tags/tag228.xml><?xml version="1.0" encoding="utf-8"?>
<p:tagLst xmlns:p="http://schemas.openxmlformats.org/presentationml/2006/main">
  <p:tag name="AS_UNIQUEID" val="949"/>
</p:tagLst>
</file>

<file path=ppt/tags/tag229.xml><?xml version="1.0" encoding="utf-8"?>
<p:tagLst xmlns:p="http://schemas.openxmlformats.org/presentationml/2006/main">
  <p:tag name="AS_UNIQUEID" val="27"/>
</p:tagLst>
</file>

<file path=ppt/tags/tag230.xml><?xml version="1.0" encoding="utf-8"?>
<p:tagLst xmlns:p="http://schemas.openxmlformats.org/presentationml/2006/main">
  <p:tag name="AS_UNIQUEID" val="950"/>
</p:tagLst>
</file>

<file path=ppt/tags/tag231.xml><?xml version="1.0" encoding="utf-8"?>
<p:tagLst xmlns:p="http://schemas.openxmlformats.org/presentationml/2006/main">
  <p:tag name="AS_UNIQUEID" val="3075"/>
</p:tagLst>
</file>

<file path=ppt/tags/tag232.xml><?xml version="1.0" encoding="utf-8"?>
<p:tagLst xmlns:p="http://schemas.openxmlformats.org/presentationml/2006/main">
  <p:tag name="AS_UNIQUEID" val="2832"/>
</p:tagLst>
</file>

<file path=ppt/tags/tag233.xml><?xml version="1.0" encoding="utf-8"?>
<p:tagLst xmlns:p="http://schemas.openxmlformats.org/presentationml/2006/main">
  <p:tag name="AS_UNIQUEID" val="2833"/>
</p:tagLst>
</file>

<file path=ppt/tags/tag234.xml><?xml version="1.0" encoding="utf-8"?>
<p:tagLst xmlns:p="http://schemas.openxmlformats.org/presentationml/2006/main">
  <p:tag name="AS_UNIQUEID" val="3076"/>
</p:tagLst>
</file>

<file path=ppt/tags/tag235.xml><?xml version="1.0" encoding="utf-8"?>
<p:tagLst xmlns:p="http://schemas.openxmlformats.org/presentationml/2006/main">
  <p:tag name="AS_UNIQUEID" val="13"/>
</p:tagLst>
</file>

<file path=ppt/tags/tag236.xml><?xml version="1.0" encoding="utf-8"?>
<p:tagLst xmlns:p="http://schemas.openxmlformats.org/presentationml/2006/main">
  <p:tag name="AS_UNIQUEID" val="11"/>
  <p:tag name="KSO_WM_UNIT_PLACING_PICTURE_USER_VIEWPORT" val="{&quot;height&quot;:2690,&quot;width&quot;:5415}"/>
</p:tagLst>
</file>

<file path=ppt/tags/tag237.xml><?xml version="1.0" encoding="utf-8"?>
<p:tagLst xmlns:p="http://schemas.openxmlformats.org/presentationml/2006/main">
  <p:tag name="AS_UNIQUEID" val="1142"/>
</p:tagLst>
</file>

<file path=ppt/tags/tag238.xml><?xml version="1.0" encoding="utf-8"?>
<p:tagLst xmlns:p="http://schemas.openxmlformats.org/presentationml/2006/main">
  <p:tag name="AS_UNIQUEID" val="1143"/>
</p:tagLst>
</file>

<file path=ppt/tags/tag239.xml><?xml version="1.0" encoding="utf-8"?>
<p:tagLst xmlns:p="http://schemas.openxmlformats.org/presentationml/2006/main">
  <p:tag name="AS_UNIQUEID" val="12"/>
</p:tagLst>
</file>

<file path=ppt/tags/tag240.xml><?xml version="1.0" encoding="utf-8"?>
<p:tagLst xmlns:p="http://schemas.openxmlformats.org/presentationml/2006/main">
  <p:tag name="AS_UNIQUEID" val="14"/>
</p:tagLst>
</file>

<file path=ppt/tags/tag241.xml><?xml version="1.0" encoding="utf-8"?>
<p:tagLst xmlns:p="http://schemas.openxmlformats.org/presentationml/2006/main">
  <p:tag name="AS_UNIQUEID" val="948"/>
</p:tagLst>
</file>

<file path=ppt/tags/tag242.xml><?xml version="1.0" encoding="utf-8"?>
<p:tagLst xmlns:p="http://schemas.openxmlformats.org/presentationml/2006/main">
  <p:tag name="AS_UNIQUEID" val="1144"/>
</p:tagLst>
</file>

<file path=ppt/tags/tag243.xml><?xml version="1.0" encoding="utf-8"?>
<p:tagLst xmlns:p="http://schemas.openxmlformats.org/presentationml/2006/main">
  <p:tag name="AS_UNIQUEID" val="17"/>
</p:tagLst>
</file>

<file path=ppt/tags/tag244.xml><?xml version="1.0" encoding="utf-8"?>
<p:tagLst xmlns:p="http://schemas.openxmlformats.org/presentationml/2006/main">
  <p:tag name="AS_UNIQUEID" val="3077"/>
</p:tagLst>
</file>

<file path=ppt/tags/tag245.xml><?xml version="1.0" encoding="utf-8"?>
<p:tagLst xmlns:p="http://schemas.openxmlformats.org/presentationml/2006/main">
  <p:tag name="AS_UNIQUEID" val="2836"/>
</p:tagLst>
</file>

<file path=ppt/tags/tag246.xml><?xml version="1.0" encoding="utf-8"?>
<p:tagLst xmlns:p="http://schemas.openxmlformats.org/presentationml/2006/main">
  <p:tag name="AS_UNIQUEID" val="2837"/>
</p:tagLst>
</file>

<file path=ppt/tags/tag247.xml><?xml version="1.0" encoding="utf-8"?>
<p:tagLst xmlns:p="http://schemas.openxmlformats.org/presentationml/2006/main">
  <p:tag name="AS_UNIQUEID" val="3078"/>
</p:tagLst>
</file>

<file path=ppt/tags/tag248.xml><?xml version="1.0" encoding="utf-8"?>
<p:tagLst xmlns:p="http://schemas.openxmlformats.org/presentationml/2006/main">
  <p:tag name="AS_UNIQUEID" val="1146"/>
</p:tagLst>
</file>

<file path=ppt/tags/tag249.xml><?xml version="1.0" encoding="utf-8"?>
<p:tagLst xmlns:p="http://schemas.openxmlformats.org/presentationml/2006/main">
  <p:tag name="AS_UNIQUEID" val="1147"/>
</p:tagLst>
</file>

<file path=ppt/tags/tag250.xml><?xml version="1.0" encoding="utf-8"?>
<p:tagLst xmlns:p="http://schemas.openxmlformats.org/presentationml/2006/main">
  <p:tag name="AS_UNIQUEID" val="999"/>
</p:tagLst>
</file>

<file path=ppt/tags/tag251.xml><?xml version="1.0" encoding="utf-8"?>
<p:tagLst xmlns:p="http://schemas.openxmlformats.org/presentationml/2006/main">
  <p:tag name="AS_UNIQUEID" val="3079"/>
</p:tagLst>
</file>

<file path=ppt/tags/tag252.xml><?xml version="1.0" encoding="utf-8"?>
<p:tagLst xmlns:p="http://schemas.openxmlformats.org/presentationml/2006/main">
  <p:tag name="AS_UNIQUEID" val="2840"/>
</p:tagLst>
</file>

<file path=ppt/tags/tag253.xml><?xml version="1.0" encoding="utf-8"?>
<p:tagLst xmlns:p="http://schemas.openxmlformats.org/presentationml/2006/main">
  <p:tag name="AS_UNIQUEID" val="2841"/>
</p:tagLst>
</file>

<file path=ppt/tags/tag254.xml><?xml version="1.0" encoding="utf-8"?>
<p:tagLst xmlns:p="http://schemas.openxmlformats.org/presentationml/2006/main">
  <p:tag name="AS_UNIQUEID" val="3080"/>
</p:tagLst>
</file>

<file path=ppt/tags/tag255.xml><?xml version="1.0" encoding="utf-8"?>
<p:tagLst xmlns:p="http://schemas.openxmlformats.org/presentationml/2006/main">
  <p:tag name="AS_UNIQUEID" val="984"/>
</p:tagLst>
</file>

<file path=ppt/tags/tag256.xml><?xml version="1.0" encoding="utf-8"?>
<p:tagLst xmlns:p="http://schemas.openxmlformats.org/presentationml/2006/main">
  <p:tag name="AS_UNIQUEID" val="985"/>
</p:tagLst>
</file>

<file path=ppt/tags/tag257.xml><?xml version="1.0" encoding="utf-8"?>
<p:tagLst xmlns:p="http://schemas.openxmlformats.org/presentationml/2006/main">
  <p:tag name="AS_UNIQUEID" val="986"/>
</p:tagLst>
</file>

<file path=ppt/tags/tag258.xml><?xml version="1.0" encoding="utf-8"?>
<p:tagLst xmlns:p="http://schemas.openxmlformats.org/presentationml/2006/main">
  <p:tag name="AS_UNIQUEID" val="987"/>
</p:tagLst>
</file>

<file path=ppt/tags/tag259.xml><?xml version="1.0" encoding="utf-8"?>
<p:tagLst xmlns:p="http://schemas.openxmlformats.org/presentationml/2006/main">
  <p:tag name="AS_UNIQUEID" val="988"/>
</p:tagLst>
</file>

<file path=ppt/tags/tag260.xml><?xml version="1.0" encoding="utf-8"?>
<p:tagLst xmlns:p="http://schemas.openxmlformats.org/presentationml/2006/main">
  <p:tag name="AS_UNIQUEID" val="989"/>
</p:tagLst>
</file>

<file path=ppt/tags/tag261.xml><?xml version="1.0" encoding="utf-8"?>
<p:tagLst xmlns:p="http://schemas.openxmlformats.org/presentationml/2006/main">
  <p:tag name="AS_UNIQUEID" val="990"/>
</p:tagLst>
</file>

<file path=ppt/tags/tag262.xml><?xml version="1.0" encoding="utf-8"?>
<p:tagLst xmlns:p="http://schemas.openxmlformats.org/presentationml/2006/main">
  <p:tag name="AS_UNIQUEID" val="991"/>
</p:tagLst>
</file>

<file path=ppt/tags/tag263.xml><?xml version="1.0" encoding="utf-8"?>
<p:tagLst xmlns:p="http://schemas.openxmlformats.org/presentationml/2006/main">
  <p:tag name="AS_UNIQUEID" val="983"/>
</p:tagLst>
</file>

<file path=ppt/tags/tag264.xml><?xml version="1.0" encoding="utf-8"?>
<p:tagLst xmlns:p="http://schemas.openxmlformats.org/presentationml/2006/main">
  <p:tag name="AS_UNIQUEID" val="3081"/>
</p:tagLst>
</file>

<file path=ppt/tags/tag265.xml><?xml version="1.0" encoding="utf-8"?>
<p:tagLst xmlns:p="http://schemas.openxmlformats.org/presentationml/2006/main">
  <p:tag name="AS_UNIQUEID" val="2844"/>
</p:tagLst>
</file>

<file path=ppt/tags/tag266.xml><?xml version="1.0" encoding="utf-8"?>
<p:tagLst xmlns:p="http://schemas.openxmlformats.org/presentationml/2006/main">
  <p:tag name="AS_UNIQUEID" val="2845"/>
</p:tagLst>
</file>

<file path=ppt/tags/tag267.xml><?xml version="1.0" encoding="utf-8"?>
<p:tagLst xmlns:p="http://schemas.openxmlformats.org/presentationml/2006/main">
  <p:tag name="AS_UNIQUEID" val="3082"/>
</p:tagLst>
</file>

<file path=ppt/tags/tag268.xml><?xml version="1.0" encoding="utf-8"?>
<p:tagLst xmlns:p="http://schemas.openxmlformats.org/presentationml/2006/main">
  <p:tag name="AS_UNIQUEID" val="773"/>
</p:tagLst>
</file>

<file path=ppt/tags/tag269.xml><?xml version="1.0" encoding="utf-8"?>
<p:tagLst xmlns:p="http://schemas.openxmlformats.org/presentationml/2006/main">
  <p:tag name="AS_UNIQUEID" val="997"/>
</p:tagLst>
</file>

<file path=ppt/tags/tag270.xml><?xml version="1.0" encoding="utf-8"?>
<p:tagLst xmlns:p="http://schemas.openxmlformats.org/presentationml/2006/main">
  <p:tag name="AS_UNIQUEID" val="999"/>
</p:tagLst>
</file>

<file path=ppt/tags/tag271.xml><?xml version="1.0" encoding="utf-8"?>
<p:tagLst xmlns:p="http://schemas.openxmlformats.org/presentationml/2006/main">
  <p:tag name="AS_UNIQUEID" val="1000"/>
</p:tagLst>
</file>

<file path=ppt/tags/tag272.xml><?xml version="1.0" encoding="utf-8"?>
<p:tagLst xmlns:p="http://schemas.openxmlformats.org/presentationml/2006/main">
  <p:tag name="AS_UNIQUEID" val="1175"/>
  <p:tag name="KSO_WM_BEAUTIFY_FLAG" val="#wm#"/>
  <p:tag name="KSO_WM_TAG_BACKGROUP_ID" val=""/>
  <p:tag name="KSO_WM_TAG_BACKGROUP_SIZE" val=""/>
  <p:tag name="KSO_WM_TAG_FRONT_SIZE" val=""/>
  <p:tag name="KSO_WM_TAG_VERSION" val="1.0"/>
  <p:tag name="KSO_WM_TAG_ZODER_POSITION" val=""/>
  <p:tag name="KSO_WM_TEMPLATE_CATEGORY" val="diagram"/>
  <p:tag name="KSO_WM_TEMPLATE_INDEX" val="20185310"/>
  <p:tag name="KSO_WM_UNIT_ADJUSTLAYOUT_ID" val="5"/>
  <p:tag name="KSO_WM_UNIT_CLEAR" val="0"/>
  <p:tag name="KSO_WM_UNIT_COMPATIBLE" val="0"/>
  <p:tag name="KSO_WM_UNIT_HIGHLIGHT" val="0"/>
  <p:tag name="KSO_WM_UNIT_ID" val="diagram20185310_1*f*1"/>
  <p:tag name="KSO_WM_UNIT_INDEX" val="1"/>
  <p:tag name="KSO_WM_UNIT_LAYERLEVEL" val="1"/>
  <p:tag name="KSO_WM_UNIT_PRESET_TEXT" val="Please replace text, click add relevant headline, modify the text content, also can copy your content to this directly.Please replace text. Please replace text, click add relevant headline, modify the text content, also can copy your content to this directly.Please replace textPlease replace text, click add relevant"/>
  <p:tag name="KSO_WM_UNIT_PRESET_TEXT_FONT_MINSIZE" val="16"/>
  <p:tag name="KSO_WM_UNIT_TYPE" val="f"/>
  <p:tag name="KSO_WM_UNIT_VALUE" val="160"/>
</p:tagLst>
</file>

<file path=ppt/tags/tag273.xml><?xml version="1.0" encoding="utf-8"?>
<p:tagLst xmlns:p="http://schemas.openxmlformats.org/presentationml/2006/main">
  <p:tag name="AS_UNIQUEID" val="3083"/>
</p:tagLst>
</file>

<file path=ppt/tags/tag274.xml><?xml version="1.0" encoding="utf-8"?>
<p:tagLst xmlns:p="http://schemas.openxmlformats.org/presentationml/2006/main">
  <p:tag name="AS_UNIQUEID" val="3084"/>
</p:tagLst>
</file>

<file path=ppt/tags/tag275.xml><?xml version="1.0" encoding="utf-8"?>
<p:tagLst xmlns:p="http://schemas.openxmlformats.org/presentationml/2006/main">
  <p:tag name="AS_UNIQUEID" val="3085"/>
</p:tagLst>
</file>

<file path=ppt/tags/tag276.xml><?xml version="1.0" encoding="utf-8"?>
<p:tagLst xmlns:p="http://schemas.openxmlformats.org/presentationml/2006/main">
  <p:tag name="AS_UNIQUEID" val="3086"/>
</p:tagLst>
</file>

<file path=ppt/tags/tag277.xml><?xml version="1.0" encoding="utf-8"?>
<p:tagLst xmlns:p="http://schemas.openxmlformats.org/presentationml/2006/main">
  <p:tag name="AS_UNIQUEID" val="3087"/>
</p:tagLst>
</file>

<file path=ppt/tags/tag278.xml><?xml version="1.0" encoding="utf-8"?>
<p:tagLst xmlns:p="http://schemas.openxmlformats.org/presentationml/2006/main">
  <p:tag name="AS_UNIQUEID" val="3088"/>
</p:tagLst>
</file>

<file path=ppt/tags/tag279.xml><?xml version="1.0" encoding="utf-8"?>
<p:tagLst xmlns:p="http://schemas.openxmlformats.org/presentationml/2006/main">
  <p:tag name="AS_UNIQUEID" val="3089"/>
</p:tagLst>
</file>

<file path=ppt/tags/tag280.xml><?xml version="1.0" encoding="utf-8"?>
<p:tagLst xmlns:p="http://schemas.openxmlformats.org/presentationml/2006/main">
  <p:tag name="AS_UNIQUEID" val="3090"/>
</p:tagLst>
</file>

<file path=ppt/tags/tag281.xml><?xml version="1.0" encoding="utf-8"?>
<p:tagLst xmlns:p="http://schemas.openxmlformats.org/presentationml/2006/main">
  <p:tag name="AS_UNIQUEID" val="3091"/>
</p:tagLst>
</file>

<file path=ppt/tags/tag282.xml><?xml version="1.0" encoding="utf-8"?>
<p:tagLst xmlns:p="http://schemas.openxmlformats.org/presentationml/2006/main">
  <p:tag name="AS_UNIQUEID" val="3092"/>
</p:tagLst>
</file>

<file path=ppt/tags/tag283.xml><?xml version="1.0" encoding="utf-8"?>
<p:tagLst xmlns:p="http://schemas.openxmlformats.org/presentationml/2006/main">
  <p:tag name="AS_UNIQUEID" val="3093"/>
</p:tagLst>
</file>

<file path=ppt/tags/tag284.xml><?xml version="1.0" encoding="utf-8"?>
<p:tagLst xmlns:p="http://schemas.openxmlformats.org/presentationml/2006/main">
  <p:tag name="AS_UNIQUEID" val="3094"/>
</p:tagLst>
</file>

<file path=ppt/tags/tag285.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INDEX" val="20187308"/>
  <p:tag name="KSO_WM_TEMPLATE_SUBCATEGORY" val="0"/>
  <p:tag name="KSO_WM_TEMPLATE_THUMBS_INDEX" val="1、2、3、6、8、10、11、12、15"/>
</p:tagLst>
</file>

<file path=ppt/tags/tag286.xml><?xml version="1.0" encoding="utf-8"?>
<p:tagLst xmlns:p="http://schemas.openxmlformats.org/presentationml/2006/main">
  <p:tag name="AS_UNIQUEID" val="3095"/>
</p:tagLst>
</file>

<file path=ppt/tags/tag287.xml><?xml version="1.0" encoding="utf-8"?>
<p:tagLst xmlns:p="http://schemas.openxmlformats.org/presentationml/2006/main">
  <p:tag name="AS_UNIQUEID" val="2860"/>
</p:tagLst>
</file>

<file path=ppt/tags/tag288.xml><?xml version="1.0" encoding="utf-8"?>
<p:tagLst xmlns:p="http://schemas.openxmlformats.org/presentationml/2006/main">
  <p:tag name="AS_UNIQUEID" val="2861"/>
</p:tagLst>
</file>

<file path=ppt/tags/tag289.xml><?xml version="1.0" encoding="utf-8"?>
<p:tagLst xmlns:p="http://schemas.openxmlformats.org/presentationml/2006/main">
  <p:tag name="AS_UNIQUEID" val="3096"/>
</p:tagLst>
</file>

<file path=ppt/tags/tag290.xml><?xml version="1.0" encoding="utf-8"?>
<p:tagLst xmlns:p="http://schemas.openxmlformats.org/presentationml/2006/main">
  <p:tag name="AS_UNIQUEID" val="1022"/>
</p:tagLst>
</file>

<file path=ppt/tags/tag291.xml><?xml version="1.0" encoding="utf-8"?>
<p:tagLst xmlns:p="http://schemas.openxmlformats.org/presentationml/2006/main">
  <p:tag name="AS_UNIQUEID" val="1023"/>
</p:tagLst>
</file>

<file path=ppt/tags/tag292.xml><?xml version="1.0" encoding="utf-8"?>
<p:tagLst xmlns:p="http://schemas.openxmlformats.org/presentationml/2006/main">
  <p:tag name="AS_UNIQUEID" val="1024"/>
</p:tagLst>
</file>

<file path=ppt/tags/tag293.xml><?xml version="1.0" encoding="utf-8"?>
<p:tagLst xmlns:p="http://schemas.openxmlformats.org/presentationml/2006/main">
  <p:tag name="AS_UNIQUEID" val="1025"/>
</p:tagLst>
</file>

<file path=ppt/tags/tag294.xml><?xml version="1.0" encoding="utf-8"?>
<p:tagLst xmlns:p="http://schemas.openxmlformats.org/presentationml/2006/main">
  <p:tag name="AS_UNIQUEID" val="1026"/>
</p:tagLst>
</file>

<file path=ppt/tags/tag295.xml><?xml version="1.0" encoding="utf-8"?>
<p:tagLst xmlns:p="http://schemas.openxmlformats.org/presentationml/2006/main">
  <p:tag name="AS_UNIQUEID" val="1027"/>
</p:tagLst>
</file>

<file path=ppt/tags/tag296.xml><?xml version="1.0" encoding="utf-8"?>
<p:tagLst xmlns:p="http://schemas.openxmlformats.org/presentationml/2006/main">
  <p:tag name="AS_UNIQUEID" val="1028"/>
</p:tagLst>
</file>

<file path=ppt/tags/tag297.xml><?xml version="1.0" encoding="utf-8"?>
<p:tagLst xmlns:p="http://schemas.openxmlformats.org/presentationml/2006/main">
  <p:tag name="AS_UNIQUEID" val="1029"/>
</p:tagLst>
</file>

<file path=ppt/tags/tag298.xml><?xml version="1.0" encoding="utf-8"?>
<p:tagLst xmlns:p="http://schemas.openxmlformats.org/presentationml/2006/main">
  <p:tag name="AS_UNIQUEID" val="1032"/>
</p:tagLst>
</file>

<file path=ppt/tags/tag299.xml><?xml version="1.0" encoding="utf-8"?>
<p:tagLst xmlns:p="http://schemas.openxmlformats.org/presentationml/2006/main">
  <p:tag name="AS_UNIQUEID" val="1033"/>
</p:tagLst>
</file>

<file path=ppt/tags/tag300.xml><?xml version="1.0" encoding="utf-8"?>
<p:tagLst xmlns:p="http://schemas.openxmlformats.org/presentationml/2006/main">
  <p:tag name="AS_UNIQUEID" val="126"/>
</p:tagLst>
</file>

<file path=ppt/tags/tag301.xml><?xml version="1.0" encoding="utf-8"?>
<p:tagLst xmlns:p="http://schemas.openxmlformats.org/presentationml/2006/main">
  <p:tag name="AS_UNIQUEID" val="3172"/>
</p:tagLst>
</file>

<file path=ppt/tags/tag302.xml><?xml version="1.0" encoding="utf-8"?>
<p:tagLst xmlns:p="http://schemas.openxmlformats.org/presentationml/2006/main">
  <p:tag name="AS_UNIQUEID" val="3173"/>
</p:tagLst>
</file>

<file path=ppt/tags/tag30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5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微软雅黑"/>
        <a:ea typeface="微软雅黑"/>
        <a:cs typeface="Arial"/>
        <a:font script="Jpan" typeface="游ゴシック Light"/>
        <a:font script="Hang" typeface="맑은 고딕"/>
        <a:font script="Hans" typeface="微软雅黑"/>
        <a:font script="Hant" typeface="新細明體"/>
        <a:font script="Arab" typeface="微软雅黑"/>
        <a:font script="Hebr" typeface="微软雅黑"/>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微软雅黑"/>
        <a:font script="Viet" typeface="微软雅黑"/>
        <a:font script="Uigh" typeface="Microsoft Uighur"/>
        <a:font script="Geor" typeface="Sylfaen"/>
      </a:majorFont>
      <a:minorFont>
        <a:latin typeface="微软雅黑"/>
        <a:ea typeface="微软雅黑"/>
        <a:cs typeface="Arial"/>
        <a:font script="Jpan" typeface="游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微软雅黑"/>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16</Slides>
  <Notes>13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微软雅黑</vt:lpstr>
      <vt:lpstr>宋体</vt:lpstr>
      <vt:lpstr>华文细黑</vt:lpstr>
      <vt:lpstr>楷体</vt:lpstr>
      <vt:lpstr>华文行楷</vt:lpstr>
      <vt:lpstr>黑体</vt:lpstr>
      <vt:lpstr>Gill Sans</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2024-08-30T23:09:38.586</cp:lastPrinted>
  <dcterms:created xsi:type="dcterms:W3CDTF">2024-08-30T15:09:38Z</dcterms:created>
  <dcterms:modified xsi:type="dcterms:W3CDTF">2024-08-30T15:09:40Z</dcterms:modified>
</cp:coreProperties>
</file>