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80B33B-5EF1-4EAD-B460-56CDD67CCB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097F0E-8D62-4453-BCBF-E571AEE617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4A0067-F1AC-463A-851F-0AF2B46B5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ABF04E-D953-4144-BD93-1EF70E7062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E6FBB4F-1B13-43C6-9626-A64601ADC2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FC92FA-D792-47A1-A44F-6B7FA26E17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8AEE05-576D-4A5B-A13C-0E8AA9DE0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6C34DC-0339-46A9-B657-9F7EA7C44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80129D-0D39-419D-98E8-1BCDD8D5A3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D6DB1F-342B-4C7E-98B6-76A78075EC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BC0C3E-F639-4D39-BE55-A2FFD960A1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05605205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数字化医院应对突发公共卫生事件与疫情防控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数字化医院建设现状与挑战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突发公共卫生事件应对策略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疫情防控措施与实践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数字化技术在疫情防控中的应用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3479" b="34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7950" r="179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应对突发公共卫生事件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数字化医院能够快速响应并有效应对突发公共卫生事件，如疫情、自然灾害等，保障公众健康和安全。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疫情防控需求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在疫情防控过程中，数字化医院能够提供全面的医疗服务，减少人员聚集和交叉感染的风险。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推动医疗数字化转型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数字化医院是医疗数字化转型的重要组成部分，能够提高医疗服务的效率和质量，推动医疗行业的创新和发展。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7862" r="17862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数字化医院能够提供远程医疗服务，如在线问诊、远程会诊等，减少患者到医院就诊的次数，降低交叉感染的风险。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远程医疗服务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数字化医院通过智能化的诊疗流程，能够快速识别患者症状，提供个性化的治疗方案，提高诊疗效率和准确性。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智能化诊疗流程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数字化医院能够实现医疗资源的实时调配和共享，确保医疗资源的合理利用和优化配置，提高医疗服务的可及性和公平性。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医疗资源调配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数字化医院能够通过大数据分析和预测，及时发现疫情趋势和变化，为政府决策和公众防控提供科学依据。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数据分析与预测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数字化医院在疫情防控中的作用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数字化医院建设现状与挑战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大多数医院已建立全面的信息化基础设施，包括电子病历系统、医学影像存储与传输系统、实验室信息系统等。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2510" r="2251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信息化基础设施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通过远程医疗技术，患者可以在线咨询医生、获取诊疗建议，实现线上线下医疗服务融合。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远程医疗服务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191" r="21191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数字化医院广泛采用智能化医疗设备，如智能输液系统、智能床位监测系统等，提高医疗服务的精准度和便捷性。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智能化医疗设备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数字化医院建设现状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随着医疗数据不断增长，如何确保数据安全、防止数据泄露成为亟待解决的问题。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数据安全与隐私保护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实现不同医疗机构之间的数据共享和协同作业，对于提高医疗服务效率和质量具有重要意义，但当前仍存在技术和政策障碍。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跨机构数据共享与协同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人工智能、大数据等新技术在医疗领域的应用，需要与医疗伦理和法规相适应，避免技术滥用和伦理冲突。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新技术应用与医疗伦理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面临的挑战与问题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突发公共卫生事件应对策略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风险评估与预测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基于历史数据和实时监测数据，构建风险评估模型，对突发公共卫生事件发生的可能性、影响范围等进行预测和评估。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数据监测与分析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利用数字化医院的数据采集系统，实时监测和分析与突发公共卫生事件相关的数据，如患者就诊量、病种分布、药品使用等，及时发现异常情况。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预警信息发布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根据风险评估结果，及时向医院管理部门、医护人员及公众发布预警信息，提醒做好应对准备。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6538" r="2653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5000" r="250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预警机制建立与完善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000" r="160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针对不同类型的突发公共卫生事件，制定详细的应急预案，明确应对措施、资源调配、人员分工等，并定期更新和完善。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应急预案制定与更新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在医院内部建立快速响应机制，确保在突发公共卫生事件发生时，能够迅速启动应急预案，调动相关资源，开展救治工作。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快速响应机制建立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定期组织应急演练，提高医护人员的应急处置能力；同时加强相关培训，提高医护人员的防控意识和技能水平。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应急演练与培训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应急响应流程优化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https://d.book118.com/538056052053006035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2024-09-14T04:15:37.900</cp:lastPrinted>
  <dcterms:created xsi:type="dcterms:W3CDTF">2024-09-13T20:15:37Z</dcterms:created>
  <dcterms:modified xsi:type="dcterms:W3CDTF">2024-09-13T20:15:40Z</dcterms:modified>
</cp:coreProperties>
</file>