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F2A88-6FBE-4BEB-A403-A41D53B6A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80059-B068-4222-99B9-53733B959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30407C-CF98-4427-A07B-0BE62D4B3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4C03D3-9AAC-4129-BA0C-ECCD05674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E98E6F-FFBE-4105-B160-05765C448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288346-C279-4DBD-8EF3-D38F69AF0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39FE4D-099B-45C3-A5A1-1DFCAFBD8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1308E-2629-4547-B26A-EF8B332AA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5D9A4-E8F0-4936-AFE4-959E0436D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3883D-9068-47C2-9CF9-C88E2C854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0FF28-FB92-46E6-9F6B-F099710B3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570121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专业技术人员继续教育公需科目考试：提高自身绩效之路\n## 1.专业技术人员继续教育公需科目考试概述\n### 1.1专业技术人员继续教育公需科目考试的目的和意义\n### 1.2专业技术人员继续教育公需科目考试的内容和范围\n### 1.3专业技术人员继续教育公需科目考试的形式和流程\n## 2.提高自身绩效的途径与方法\n### 2.1通过继续教育公需科目考试提升专业知识水平\n### 2.2运用所学知识提高工作效率和技能水平\n### 2.3通过考试激发自身学习动力和创新能力\n## 3.专业技术人员继续教育公需科目考试与职业发展\n### 3.1继续教育公需科目考试对职业发展的促进作用\n### 3.2考试成果在职业发展中的应用和体现\n### 3.3职业规划与继续教育公需科目考试的紧密结合\n## 4.应对专业技术人员继续教育公需科目考试的策略与技巧\n### 4.1制定合理的学习计划和时间安排\n### 4.2运用有效的学习方法提高学习效果\n### 4.3调整心态，积极应对考试挑战\n## 5.专业技术人员继续教育公需科目考试实例分析\n### 5.1成功的考试备考经验和方法分享\n### 5.2考试失败的原因分析与改进措施\n### 5.3实际工作中的考试成果应用案例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400"/>
              <a:t>专业技术人员继续教育公需科目考试：提高自身绩效之路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专业技术人员继续教育公需科目考试概述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2" name="组合 17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3" name="组合 172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提高专业技术人员的专业素养和综合能力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更新知识体系，适应行业发展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提高工作效率，提升服务质量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促进技术创新，推动产业升级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8" name="组合 177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促进职业发展和个人成长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提升个人竞争力，增加职业发展机会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培养终身学习的习惯，实现自我价值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提高职业满意度，增强职业认同感</a:t>
                </a:r>
                <a:endParaRPr/>
              </a:p>
            </p:txBody>
          </p:sp>
          <p:pic>
            <p:nvPicPr>
              <p:cNvPr id="18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3" name="组合 182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为社会发展和经济建设提供人才保障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培养高素质的专业技术人才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促进人才流动，优化人才资源配置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提高整个行业的技术水平和服务质量</a:t>
                </a:r>
                <a:endParaRPr/>
              </a:p>
            </p:txBody>
          </p:sp>
          <p:pic>
            <p:nvPicPr>
              <p:cNvPr id="18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专业技术人员继续教育公需科目考试的目的和意义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专业技术人员继续教育公需科目考试的内容和范围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-考试内容     - 政策法规：国家和地方有关专业技术人员继续教育的政策法规
    - 专业知识：各行业领域的专业知识和技能
    - 技术创新：新技术、新方法的研究和应用
    - 职业道德：专业技术人员应遵守的职业道德规范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考试范围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国家规定的继续教育公需科目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行业主管部门规定的继续教育公需科目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用人单位规定的继续教育公需科目</a:t>
            </a:r>
            <a:endParaRPr/>
          </a:p>
        </p:txBody>
      </p:sp>
      <p:cxnSp>
        <p:nvCxnSpPr>
          <p:cNvPr id="19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9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9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线上考试：通过网络平台进行答题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线下考试：在指定地点进行纸质答题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实践考核：通过实际操作或案例分析进行考核</a:t>
                </a:r>
                <a:endParaRPr/>
              </a:p>
            </p:txBody>
          </p:sp>
          <p:sp>
            <p:nvSpPr>
              <p:cNvPr id="19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考试形式</a:t>
                </a:r>
                <a:endParaRPr/>
              </a:p>
            </p:txBody>
          </p:sp>
          <p:sp>
            <p:nvSpPr>
              <p:cNvPr id="19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0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报名：在规定时间内报名参加考试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准备：根据考试要求和范围进行复习和准备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参考：按照考试安排参加线上或线下考试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成绩查询：考试结束后查询成绩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证书领取：成绩合格后可领取继续教育公需科目证书</a:t>
                </a:r>
                <a:endParaRPr/>
              </a:p>
            </p:txBody>
          </p:sp>
          <p:sp>
            <p:nvSpPr>
              <p:cNvPr id="20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考试流程</a:t>
                </a:r>
                <a:endParaRPr/>
              </a:p>
            </p:txBody>
          </p:sp>
          <p:sp>
            <p:nvSpPr>
              <p:cNvPr id="20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专业技术人员继续教育公需科目考试的形式和流程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提高自身绩效的途径与方法</a:t>
            </a:r>
            <a:endParaRPr/>
          </a:p>
        </p:txBody>
      </p:sp>
      <p:sp>
        <p:nvSpPr>
          <p:cNvPr id="20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了解行业发展动态，掌握新技术、新方法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学习专业知识，提高专业素养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学习管理知识，提高团队协作和沟通能力</a:t>
                </a:r>
                <a:endParaRPr/>
              </a:p>
            </p:txBody>
          </p:sp>
          <p:sp>
            <p:nvSpPr>
              <p:cNvPr id="2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学习新知识</a:t>
                </a:r>
                <a:endParaRPr/>
              </a:p>
            </p:txBody>
          </p:sp>
        </p:grpSp>
        <p:grpSp>
          <p:nvGrpSpPr>
            <p:cNvPr id="2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复习所学知识，加深理解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查找资料，解决实际问题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与同行交流，分享经验</a:t>
                </a:r>
                <a:endParaRPr/>
              </a:p>
            </p:txBody>
          </p:sp>
          <p:sp>
            <p:nvSpPr>
              <p:cNvPr id="2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巩固基础知识</a:t>
                </a:r>
                <a:endParaRPr/>
              </a:p>
            </p:txBody>
          </p:sp>
          <p:sp>
            <p:nvSpPr>
              <p:cNvPr id="2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参加实践项目，提高操作技能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分析案例，提高解决问题的能力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参与技术研讨，提高技术创新能力</a:t>
                </a:r>
                <a:endParaRPr/>
              </a:p>
            </p:txBody>
          </p:sp>
          <p:sp>
            <p:nvSpPr>
              <p:cNvPr id="2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提高实践能力</a:t>
                </a:r>
                <a:endParaRPr/>
              </a:p>
            </p:txBody>
          </p:sp>
          <p:sp>
            <p:nvSpPr>
              <p:cNvPr id="2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通过继续教育公需科目考试提升专业知识水平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提高工作效率</a:t>
                </a:r>
                <a:endParaRPr/>
              </a:p>
            </p:txBody>
          </p:sp>
          <p:sp>
            <p:nvSpPr>
              <p:cNvPr id="23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掌握时间管理技巧，合理安排工作时间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学习沟通技巧，提高团队协作能力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运用信息技术，提高工作效率</a:t>
                </a:r>
                <a:endParaRPr/>
              </a:p>
            </p:txBody>
          </p:sp>
        </p:grpSp>
        <p:grpSp>
          <p:nvGrpSpPr>
            <p:cNvPr id="23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提高技能水平</a:t>
                </a:r>
                <a:endParaRPr/>
              </a:p>
            </p:txBody>
          </p:sp>
          <p:sp>
            <p:nvSpPr>
              <p:cNvPr id="2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学习新技能，提高工作能力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参加技能培训，提高操作技能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参与实践项目，提高实践经验</a:t>
                </a:r>
                <a:endParaRPr/>
              </a:p>
            </p:txBody>
          </p:sp>
        </p:grpSp>
        <p:grpSp>
          <p:nvGrpSpPr>
            <p:cNvPr id="23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创新工作方法</a:t>
                </a:r>
                <a:endParaRPr/>
              </a:p>
            </p:txBody>
          </p:sp>
          <p:sp>
            <p:nvSpPr>
              <p:cNvPr id="2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分析工作中的问题，寻求改进方法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学习创新思维，培养创新能力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尝试新方法，提高工作效果</a:t>
                </a:r>
                <a:endParaRPr/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运用所学知识提高工作效率和技能水平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1" name="组合 24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激发学习动力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设定学习目标，提高学习积极性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参加比赛，挑战自我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与他人竞争，激发学习动力</a:t>
                </a:r>
                <a:endParaRPr/>
              </a:p>
            </p:txBody>
          </p:sp>
          <p:sp>
            <p:nvSpPr>
              <p:cNvPr id="24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培养创新能力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学习创新理论，提高创新意识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参加创新项目，培养创新能力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分析创新案例，提高创新实践能力</a:t>
                </a:r>
                <a:endParaRPr/>
              </a:p>
            </p:txBody>
          </p:sp>
          <p:sp>
            <p:nvSpPr>
              <p:cNvPr id="24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提高学习效果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制定学习计划，合理安排学习时间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运用学习方法，提高学习效果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参加学习小组，互相帮助和监督</a:t>
                </a:r>
                <a:endParaRPr/>
              </a:p>
            </p:txBody>
          </p:sp>
          <p:sp>
            <p:nvSpPr>
              <p:cNvPr id="25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通过考试激发自身学习动力和创新能力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/>
              <a:t>专业技术人员继续教育公需科目考试与职业发展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掌握新知识和技能，提高工作能力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提高职业道德水平，树立良好职业形象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获得继续教育公需科目证书，证明自己的专业能力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提高职业竞争力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促进职业发展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了解行业发展趋势，制定合适的职业规划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提高综合素质，增加职业发展机会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与同行交流，拓宽人脉资源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提高职业满意度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提高自己的专业水平，实现自我价值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获得职业认可，增强职业认同感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为社会发展和经济建设做出贡献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继续教育公需科目考试对职业发展的促进作用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https://d.book118.com/538057012124006043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专业技术人员继续教育公需科目考试：提高自身绩效之路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2024-09-23T13:43:01.108</cp:lastPrinted>
  <dcterms:created xsi:type="dcterms:W3CDTF">2024-09-23T05:43:01Z</dcterms:created>
  <dcterms:modified xsi:type="dcterms:W3CDTF">2024-09-23T05:43:03Z</dcterms:modified>
</cp:coreProperties>
</file>