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79518-9179-4117-AA6B-F835F37CC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F2DF2-15E8-4B9D-A9CC-130F1EA2B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99273-F82D-4091-9CD7-034B724E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DDF54-F1FD-4540-884A-6BB82F4BC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40D24-5263-404D-A277-EC7F90299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4DD02-E63F-4047-BBB3-BCA8B9DDC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B3A6D-DB21-494A-B408-0138E780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90FD0-8C71-44D9-AE13-11ADC6B8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34E76-AE31-4142-A708-2458542D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57249-106B-4845-ABAD-02937B75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30DCA-84CC-458A-8942-6B23A7AB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706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提升生产线稳定性的关键措施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生产计划与排程优化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物料管理与供应链协同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信息化技术应用与智能制造探索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通过提高生产线稳定性，减少故障和停机时间，从而提高生产效率。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减少生产线维护和修理成本，降低因生产中断而导致的损失。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稳定的生产线有助于确保产品质量的稳定性和一致性。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50" r="14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生产线稳定性是指在长时间运行过程中，生产线能够保持一定的生产效率和产品质量，并减少故障和停机的能力。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生产线稳定性是企业生产运营的关键因素之一，它直接影响到企业的生产效率、成本、产品质量和客户满意度。提高生产线稳定性有助于企业实现持续、稳定和高效的生产，从而增强市场竞争力。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生产线稳定性的定义和重要性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操作员在每日开工前对设备进行例行检查，包括设备启动、运行状况、安全防护等方面。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每周对设备进行详细检查，包括设备内部清洁、零部件紧固、润滑状况等。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定期对设备进行全面的检查和维护，包括更换磨损件、调整设备参数、清洗冷却系统等。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月检/季检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加强员工设备操作和维护的培训，提高员工对设备的熟悉程度和维护技能。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定期更换易损件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根据设备使用情况和经验数据，提前更换可能磨损或损坏的零部件，减少故障发生的可能性。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设备升级改造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对老旧设备进行升级改造，提高设备的稳定性和效率，降低故障率。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通过设备监测和员工反馈，及时发现设备故障或异常情况。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故障修复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故障记录与分析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利用专业工具和经验判断，确定故障的原因和位置。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根据故障诊断结果，采取相应的修复措施，包括更换损坏件、调整设备参数、清洗堵塞等。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详细记录故障情况和修复过程，对故障原因进行深入分析，总结经验教训，避免类似故障再次发生。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故障诊断与修复流程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生产计划与排程优化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批次管理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实施批次管理，确保每批产品的质量可追溯，降低质量风险。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根据市场需求和产品特性，合理规划生产批次和数量，避免生产过剩或不足。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提高生产线的柔性，以适应不同批次、不同数量的生产需求。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合理规划生产批次和数量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利用先进的排程软件，精确计算每台设备的生产时间和空闲时间，减少等待时间。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精确排程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72" r="2407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根据订单紧急程度和产品特性，合理分配生产优先级，确保重要订单及时完成。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加强生产线各部门之间的协同合作，确保生产顺畅进行。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优化生产排程，减少等待时间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建立快速响应机制，对生产过程中的异常情况进行及时处理，确保生产稳定进行。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动态调整生产计划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根据实时监控数据和市场变化，动态调整生产计划，以适应不断变化的市场需求。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生产数据实时监控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通过MES等系统实时收集生产数据，监控生产进度和设备状态。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实时监控与调整生产计划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人员培训与技能提升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包括设备操作、工艺流程、安全规范等，确保操作人员熟练掌握所需技能。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采用理论授课与实际操作相结合的方式，提高培训效果。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培训周期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根据操作人员技能水平和生产线要求，制定合理的培训周期，确保操作技能持续提升。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操作人员技能培训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https://d.book118.com/538057062023006030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2024-09-06T09:06:38.384</cp:lastPrinted>
  <dcterms:created xsi:type="dcterms:W3CDTF">2024-09-06T01:06:38Z</dcterms:created>
  <dcterms:modified xsi:type="dcterms:W3CDTF">2024-09-06T01:06:40Z</dcterms:modified>
</cp:coreProperties>
</file>