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B25A1-D013-4D8D-906B-86A428D0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873B9-A9E7-47BB-B8D5-3CF09176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02118-821C-4781-9ED7-389DDDB9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681A8-FB99-4C9F-B3FB-AE8F06A1D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99DF3-04EC-46FE-AD0E-CE394BD55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9AE93-FB3E-4094-8444-A093E0BB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3D6EA-B1BD-4883-82B0-083AFAEA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4687E-1A8B-47DB-8D83-EF5A3A471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3A8AD-9D9B-45CE-92F2-B720C5A3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46B76-AA9D-4C01-A481-4993F9EAF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6FC66-276D-4320-9E49-9DAF1D91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7124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民法典规定：离婚后房产如何分割讲解详解\n## 1.新民法典关于离婚后房产分割的基本规定\n### 1.1新民法典对离婚后房产分割的法律依据\n### 1.2新民法典对离婚后房产分割的基本原则\n### 1.3新民法典对离婚后房产分割的具体情形\n## 2.离婚后房产分割的几种情况\n### 2.1双方共同购买的房产如何分割\n### 2.2一方婚前购买的房产如何分割\n### 2.3父母出资购买的房产如何分割\n## 3.离婚后房产分割的案例分析\n### 3.1双方共同购买的房产分割案例\n### 3.2一方婚前购买的房产分割案例\n### 3.3父母出资购买的房产分割案例\n## 4.离婚后房产分割的实践操作\n### 4.1如何收集和准备房产分割的证据\n### 4.2如何通过协商达成房产分割协议\n### 4.3如何通过诉讼解决房产分割纠纷\n## 5.离婚后房产分割的注意事项\n### 5.1离婚后房产分割的时间限制\n### 5.2离婚后房产分割的税收问题\n### 5.3离婚后房产分割的其他注意事项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新民法典规定：离婚后房产如何分割讲解详解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新民法典关于离婚后房产分割的基本规定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组合 16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依据《民法典》第一千零八十七条规定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离婚后，夫妻的共同财产由双方协议处理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如果协议不成，由人民法院根据财产的具体情况，按照照顾子女、女方和无过错方权益的原则判决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依据《民法典》第一千零九十二条规定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如果离婚时一方生活困难，有负担能力的另一方应当给予适当帮助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具体办法由双方协议，协议不成的，由人民法院判决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依据《民法典》第一千零九十一条规定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如果离婚是因一方的重大过错导致的，无过错方有权请求损害赔偿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损害赔偿的具体办法由双方协议，协议不成的，由人民法院判决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新民法典对离婚后房产分割的法律依据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离婚后房产分割应本着公平、合理的原则进行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充分考虑双方在购房过程中的贡献、婚后的居住状况等因素</a:t>
                </a:r>
                <a:endParaRPr/>
              </a:p>
            </p:txBody>
          </p:sp>
          <p:sp>
            <p:nvSpPr>
              <p:cNvPr id="1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照顾子女和女方权益原则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在分割房产时，应优先考虑照顾子女和女方的权益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如在双方协议不成时，由人民法院根据具体情况判决</a:t>
                </a:r>
                <a:endParaRPr/>
              </a:p>
            </p:txBody>
          </p:sp>
          <p:sp>
            <p:nvSpPr>
              <p:cNvPr id="1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无过错方权益保护原则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如果离婚是因一方的重大过错导致的，应保护无过错方的权益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无过错方有权请求损害赔偿，具体办法由双方协议或由人民法院判决</a:t>
                </a:r>
                <a:endParaRPr/>
              </a:p>
            </p:txBody>
          </p:sp>
          <p:sp>
            <p:nvSpPr>
              <p:cNvPr id="1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新民法典对离婚后房产分割的基本原则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双方共同购买的房产</a:t>
                </a:r>
                <a:endParaRPr/>
              </a:p>
            </p:txBody>
          </p:sp>
          <p:sp>
            <p:nvSpPr>
              <p:cNvPr id="20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离婚后，该房产应作为夫妻共同财产进行分割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具体分割方式可以由双方协议，协议不成的，由人民法院判决</a:t>
                </a:r>
                <a:endParaRPr/>
              </a:p>
            </p:txBody>
          </p:sp>
        </p:grpSp>
        <p:grpSp>
          <p:nvGrpSpPr>
            <p:cNvPr id="20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一方婚前购买的房产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离婚后，该房产应作为婚前财产，原则上归购买方所有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但是，如果婚后共同还贷，应对还贷部分进行分割</a:t>
                </a:r>
                <a:endParaRPr/>
              </a:p>
            </p:txBody>
          </p:sp>
        </p:grpSp>
        <p:grpSp>
          <p:nvGrpSpPr>
            <p:cNvPr id="20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父母出资购买的房产</a:t>
                </a:r>
                <a:endParaRPr/>
              </a:p>
            </p:txBody>
          </p:sp>
          <p:sp>
            <p:nvSpPr>
              <p:cNvPr id="21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离婚后，该房产应作为父母的财产，不参与分割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但是，如果父母明确表示赠与双方的，可以作为夫妻共同财产进行分割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新民法典对离婚后房产分割的具体情形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离婚后房产分割的几种情况</a:t>
            </a:r>
            <a:endParaRPr/>
          </a:p>
        </p:txBody>
      </p:sp>
      <p:sp>
        <p:nvSpPr>
          <p:cNvPr id="2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双方共同购买的房产如何分割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双方协议分割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双方可以根据各自的贡献、居住状况等因素，协商达成一致意见，对房产进行分割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人民法院判决分割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如果双方协议不成，可以由人民法院根据财产的具体情况，按照照顾子女、女方和无过错方权益的原则判决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一方婚前购买的房产如何分割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原则上归购买方所有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离婚后，一方婚前购买的房产应作为婚前财产，原则上归购买方所有 -婚后共同还贷部分进行分割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但是，如果婚后共同还贷，应对还贷部分进行分割，一般按照双方共同还贷的比例进行</a:t>
            </a:r>
            <a:endParaRPr/>
          </a:p>
        </p:txBody>
      </p:sp>
      <p:cxnSp>
        <p:nvCxnSpPr>
          <p:cNvPr id="23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作为父母的财产，不参与分割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离婚后，父母出资购买的房产应作为父母的财产，不参与分割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父母明确表示赠与双方的，作为夫妻共同财产进行分割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但是，如果父母明确表示赠与双方的，可以作为夫妻共同财产进行分割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父母出资购买的房产如何分割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离婚后房产分割的案例分析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双方共同购买的房产分割案例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" name="组合 13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案例一：夫妻双方共同购买了一套房产，离婚时双方协议按照各自出资比例进行分割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分析：这种情况下，双方可以根据各自的贡献协商达成一致意见，对房产进行分割</a:t>
                </a:r>
                <a:endParaRPr/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案例二：夫妻双方共同购买了一套房产，离婚时双方协议不成，由人民法院判决分割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分析：这种情况下，可以由人民法院根据财产的具体情况，按照照顾子女、女方和无过错方权益的原则判决</a:t>
                </a:r>
                <a:endParaRPr/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https://d.book118.com/538057124026006042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新民法典规定：离婚后房产如何分割讲解详解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2024-09-21T05:28:36.107</cp:lastPrinted>
  <dcterms:created xsi:type="dcterms:W3CDTF">2024-09-20T21:28:36Z</dcterms:created>
  <dcterms:modified xsi:type="dcterms:W3CDTF">2024-09-20T21:28:37Z</dcterms:modified>
</cp:coreProperties>
</file>