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DA2D1B-5268-447A-B00D-E6317207B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F350F7-DC3E-40B8-A3E1-CE895B8C4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1CA74-B9D4-458F-BCEC-8AA4982FD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183E12-1E11-4A8F-8566-4DD52C056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710C48-7823-4A17-9352-CDABC39E9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2623C6-3CE6-4A43-8DC0-528E7AE88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80869D-ACE0-4AC0-BEE8-C3375C4C3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7F42DC-4EC9-4D0D-A9BD-0D5A89158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D4AE10-C93C-4842-9AE2-BE6F9FC9D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8C5DCB-5F15-44F3-BB13-CC7274DD6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3013B7-0008-4B9F-B59B-CB28D6E25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600200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单元13主题1学术文本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学术文本概述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学术文本的写作规范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学术文本的写作技巧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学术文本的审稿与修改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学术文本的发表与传播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学术文本概述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学术文本是指用于学术交流、研究、教学等领域的专业性文本，包括学术论文、研究报告、专著、教材等。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学术文本具有专业性、规范性、创新性、客观性等特点，要求语言准确、严谨、简练，注重逻辑性和条理性。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学术文本是学术交流的主要载体，通过发表学术成果，可以促进不同领域、不同学者之间的交流与合作。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学术交流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学术文本是学术研究的基础，通过对前人研究成果的梳理和归纳，可以为新的研究提供思路和启示。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学术文本是评价学者学术水平的重要依据，高质量的学术文本可以提升学者的学术声誉和影响力。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学术评价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学术文本的重要性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125" b="131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包括期刊论文、会议论文等，是学者在特定领域的研究成果的体现。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学术论文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针对某一问题或现象进行深入研究后形成的报告，包括实验报告、调研报告等。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研究报告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对某一领域或问题进行全面、系统阐述的著作，具有较高的学术价值和影响力。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专著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用于高等教育的教材，包括教科书、讲义等，是传授知识和培养人才的重要工具。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教材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学术文本的分类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学术文本的写作规范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应简明扼要地概括论文主题，避免使用过于宽泛或模糊的词语。同时，标题应符合学术规范，不使用非标准的缩写或符号。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摘要是论文的简要概述，应包含研究目的、方法、结果和结论。摘要应独立成篇，不引用文献，字数一般控制在200-300字以内。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摘要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标题与摘要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引言部分应简要介绍研究背景、目的和意义，提出研究问题或假设，概述前人研究成果和不足，阐述本研究的创新点和重要性。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方法部分应详细描述研究设计、样本选择、数据采集和分析方法等，以确保研究过程和结果的透明度和可重复性。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结果部分应客观、准确地呈现研究结果，包括数据、图表和统计分析等。对结果的解释和讨论应避免主观臆断和过度解读。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讨论部分应对研究结果进行深入分析和讨论，阐述结果的意义、与前人研究的异同点、可能的解释和影响因素等。同时，应指出研究的局限性和未来研究方向。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结论部分应简要总结研究的主要发现和贡献，强调研究的创新点和重要性，提出可能的实践意义和推广价值。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讨论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正文结构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参考文献格式应遵循相应的学术规范，如APA、MLA等。具体格式要求包括作者姓名、文章标题、期刊名称、卷号、期号、页码等。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参考文献的引用方式也应符合规范，如直接引用或间接引用等。在文中引用参考文献时，应使用正确的标注方式，并在文末列出完整的参考文献列表。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参考文献格式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学术文本的写作技巧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https://d.book118.com/538060020006006035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2024-09-13T17:11:16.595</cp:lastPrinted>
  <dcterms:created xsi:type="dcterms:W3CDTF">2024-09-13T09:11:16Z</dcterms:created>
  <dcterms:modified xsi:type="dcterms:W3CDTF">2024-09-13T09:11:18Z</dcterms:modified>
</cp:coreProperties>
</file>