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FC61F3-F10C-4736-925E-6083AF325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7B758-ECC5-4F71-83BF-04E847406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2DD452-DEDA-41B4-89C1-611D4CFFD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624C2C-C9B0-47CB-8E30-FB9EAA280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03265E-9B0C-4116-A342-B8C01214BF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DA7C9E-D087-47AA-8903-3271763044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D02156-6BE2-446F-97DE-D26D8B7144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2EE2B3-0FCC-4F36-9340-16F1EF30A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4D78C4-0C2F-4F86-89BC-AA1678F12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BFA7F-053B-4BF7-97BF-1A9531C0C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6FA74-7310-49FC-88BD-EAC8CE64B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60024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人工智能教育在中小学艺术类课程中的应用与实践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人工智能教育在中小学艺术类课程中的应用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人工智能教育在中小学艺术类课程中的实践</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人工智能教育在中小学艺术类课程中的挑战与问题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人工智能教育在中小学艺术类课程中的前景与展望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结论与建议</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艺术教育的重要性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艺术教育在中小学阶段具有重要地位，有助于培养学生的审美意识、创新能力和文化素养。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人工智能与艺术教育的融合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探讨人工智能技术在中小学艺术类课程中的应用与实践，对于推动艺术教育创新、提高教学效果具有重要意义。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人工智能技术的快速发展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近年来，人工智能技术取得了突破性进展，为教育领域的创新提供了有力支持。</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国内在人工智能教育应用方面近年来发展迅速，政府、企业和学校等各方力量积极推动人工智能技术在教育领域的应用与实践。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国外在人工智能教育应用方面起步较早，已经在智能教学系统、自适应学习等方面取得了一定成果，为中小学艺术类课程提供了有力支持。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研究空白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尽管国内外在人工智能教育应用方面取得了一定成果，但在中小学艺术类课程中的具体应用与实践仍需进一步探讨和研究。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3792" r="2379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708" r="14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本研究旨在探讨人工智能技术在中小学艺术类课程中的应用与实践，分析其对教学效果的影响，并提出相应的策略和建议。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如何有效地将人工智能技术应用于中小学艺术类课程中？如何评估人工智能技术对艺术类课程教学效果的影响？如何克服人工智能技术在应用中遇到的挑战和困难？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人工智能教育在中小学艺术类课程中的应用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375" r="22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定义与发展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人工智能教育是指利用人工智能技术来辅助、优化教育教学过程，提高教学效果和效率。随着人工智能技术的不断发展，其在教育领域的应用也越来越广泛。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技术手段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人工智能教育主要利用机器学习、深度学习、自然语言处理等技术手段，构建智能化的教学系统，实现个性化教学、智能评估等功能。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中小学艺术类课程是培养学生审美素养、创新能力和实践能力的重要途径，具有综合性、实践性和创新性的特点。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中小学艺术类课程的教学目标包括知识与技能、过程与方法、情感态度与价值观三个方面，旨在培养学生的艺术素养和综合素质。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中小学艺术类课程特点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教学目标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课程性质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人工智能教育在中小学艺术类课程中的应用案例</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智能化艺术教学资源库</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利用人工智能技术，构建艺术教学资源库，实现艺术教学资源的分类、存储和共享，方便教师和学生快速获取所需资源。</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艺术创作智能评估</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利用人工智能技术对学生的艺术创作作品进行智能评估，快速给出评估结果和反馈建议，帮助学生及时发现并改进自己的不足之处。</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个性化艺术教学辅导</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通过分析学生的学习数据和行为特征，利用人工智能技术为学生提供个性化的艺术教学辅导，满足不同学生的不同需求。</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智能化艺术教学管理系统</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利用人工智能技术构建艺术教学管理系统，实现课程安排、学生管理、教学评价等功能的智能化和自动化，提高教学管理效率和质量。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人工智能教育在中小学艺术类课程中的实践</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292" r="17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随着人工智能技术的不断发展，其在教育领域的应用也逐渐受到关注。中小学艺术类课程作为培养学生审美素养和创造力的重要途径，也开始尝试引入人工智能技术，以改善教学效果和提升学生学习体验。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通过人工智能技术的应用，提高中小学艺术类课程的教学质量，激发学生的学习兴趣和创造力，培养学生的审美素养和艺术鉴赏能力。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实践背景与目标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实践过程与方法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实践过程中，首先需要对中小学艺术类课程的教学目标、教学内容和教学方法进行深入分析，确定人工智能技术的应用点和方式。然后，根据实际需求，选择合适的人工智能技术和工具，如机器学习、深度学习、自然语言处理等，进行课程设计和开发。最后，通过教学实践和反馈，不断优化和改进课程内容和教学方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实践中，可以采用多种方法将人工智能技术应用于中小学艺术类课程。例如，利用智能推荐算法为学生提供个性化的学习资源推荐；通过智能语音技术辅助学生进行艺术作品的朗诵和表演；利用计算机视觉技术对学生的艺术作品进行自动评估和反馈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https://d.book118.com/538060024005006030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2024-09-06T04:22:08.810</cp:lastPrinted>
  <dcterms:created xsi:type="dcterms:W3CDTF">2024-09-05T20:22:08Z</dcterms:created>
  <dcterms:modified xsi:type="dcterms:W3CDTF">2024-09-05T20:22:10Z</dcterms:modified>
</cp:coreProperties>
</file>